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62" r:id="rId5"/>
    <p:sldId id="263" r:id="rId6"/>
    <p:sldId id="264" r:id="rId7"/>
    <p:sldId id="267" r:id="rId8"/>
    <p:sldId id="265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CD0"/>
    <a:srgbClr val="336699"/>
    <a:srgbClr val="E80A99"/>
    <a:srgbClr val="F74E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DA98A2-336E-4CFC-BE5D-BE06A69C6DB7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3DC836-A4D6-4365-AE3D-F018F9D88F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C4DD8-319E-45CD-88E3-23F6F31B88A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C4DD8-319E-45CD-88E3-23F6F31B88A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C4DD8-319E-45CD-88E3-23F6F31B88A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C4DD8-319E-45CD-88E3-23F6F31B88A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E33A-7C65-4F0C-A062-9295C47230CB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6CB5-57CC-4AFF-B950-091BC36109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92AD-D86F-4778-97A8-BB0850577C7A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7AD5-952A-4CA3-8468-AA5C9A2542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A85B-A9DD-493F-97FC-4420FAB8D4E4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C5C4-3E9E-4155-B14F-A7EBBD79B1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6F93-C049-4976-9818-85D62B0C6CB0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96FB-3205-420C-BDB0-F9DF4D2060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7CDF-5377-409B-B68D-926C091EA71E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BA5E-D311-46C7-A1FE-748A6C9B4F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29C1-5D15-4B86-A948-54796A85AB41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7739-E15C-4ED6-A774-8D3B01A065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612F-2C55-4D05-93A9-201EF883A6F3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A1DA-C812-48FF-AE47-1386E99E42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3933-0D93-4173-8BD0-0758FBE2880C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0FA5-97F2-479D-B8FA-AC4DC48B03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375D-F3E2-4124-A473-60554D76A79E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5C58-F74F-4E16-977A-0F778E9047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78E9-AE67-475F-8569-4DC7A0EB7F32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9E0D-E69D-419D-B926-3502F3481C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F8C5-CE9B-461F-9BBB-D156535DCF78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BFA7-AE81-4ECC-8B63-65996DF5D7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CD19A7-E18D-4A48-A184-567EF4418297}" type="datetimeFigureOut">
              <a:rPr lang="fr-FR"/>
              <a:pPr>
                <a:defRPr/>
              </a:pPr>
              <a:t>24/01/2015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0139E-01B4-4DDE-85D9-FA5B408E61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kgpi.ru/mediawiki/index.php/%D0%A4%D0%B0%D0%B9%D0%BB:Turjeva_T.N.12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71480"/>
            <a:ext cx="878687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Пришивание пуговиц</a:t>
            </a:r>
            <a:endParaRPr lang="ru-RU" sz="9600" b="1" spc="300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E80A99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«Пуговичная магия»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«Значение узоров пришитых пуговиц»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«Сны о пуговицах их значение»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«Народные приметы о пуговице»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857232"/>
            <a:ext cx="885831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Спасибо </a:t>
            </a:r>
          </a:p>
          <a:p>
            <a:pPr algn="ctr"/>
            <a:r>
              <a:rPr lang="ru-RU" sz="9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за урок!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1.dealextreme.com/productimages/sku_226320_1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 rot="724468">
            <a:off x="6793848" y="-64192"/>
            <a:ext cx="2369133" cy="2369133"/>
          </a:xfrm>
          <a:prstGeom prst="rect">
            <a:avLst/>
          </a:prstGeom>
          <a:noFill/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372344" cy="1143000"/>
          </a:xfrm>
        </p:spPr>
        <p:txBody>
          <a:bodyPr/>
          <a:lstStyle/>
          <a:p>
            <a:pPr algn="l" eaLnBrk="1" hangingPunct="1"/>
            <a:r>
              <a:rPr lang="ru-RU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Её величество, пуговица!</a:t>
            </a:r>
            <a:endParaRPr lang="fr-FR" sz="5400" b="1" spc="300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E80A99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6643734" cy="714380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6CCD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Возраст: </a:t>
            </a:r>
            <a:r>
              <a:rPr lang="ru-RU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более 3-х тысяч лет</a:t>
            </a:r>
            <a:endParaRPr lang="fr-FR" b="1" dirty="0" smtClean="0">
              <a:ln>
                <a:solidFill>
                  <a:srgbClr val="16CCD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57158" y="2071678"/>
            <a:ext cx="83582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6CCD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Функции</a:t>
            </a: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6CCD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: </a:t>
            </a:r>
            <a:endParaRPr kumimoji="0" lang="ru-RU" sz="3200" b="1" i="0" u="none" strike="noStrike" kern="1200" cap="none" spc="0" normalizeH="0" baseline="0" noProof="0" dirty="0" smtClean="0">
              <a:ln>
                <a:solidFill>
                  <a:srgbClr val="16CCD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утилитарная </a:t>
            </a:r>
            <a:r>
              <a:rPr lang="ru-RU" sz="2400" b="1" i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(пуговица как застежка)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декоративная </a:t>
            </a:r>
            <a:r>
              <a:rPr lang="ru-RU" sz="2400" b="1" i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(пуговица как украшение)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магическая </a:t>
            </a:r>
            <a:r>
              <a:rPr lang="ru-RU" sz="2400" b="1" i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(оберег или талисман)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информативная </a:t>
            </a:r>
            <a:r>
              <a:rPr lang="ru-RU" sz="2400" b="1" i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(опознавательный знак) </a:t>
            </a:r>
            <a:endParaRPr lang="fr-FR" sz="2400" b="1" i="1" dirty="0" smtClean="0">
              <a:ln>
                <a:solidFill>
                  <a:srgbClr val="16CCD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571480"/>
            <a:ext cx="2465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6CCD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по форме: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3714776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круглые;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овальные;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квадратные;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треугольные;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фигурные;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13" descr="19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 rot="5400000">
            <a:off x="3724641" y="1275963"/>
            <a:ext cx="5641552" cy="42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tkani-nitki.ru/published/publicdata/U20615SHOP/attachments/SC/products_pictures/2548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643314"/>
            <a:ext cx="4143404" cy="310755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571480"/>
            <a:ext cx="5303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6CCD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по способу крепления: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71678"/>
            <a:ext cx="478634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с отверстиями;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с ушком;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4" name="Picture 6" descr="http://marta-club.ru/sites/default/files/uploads/pugovic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85860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anda-beads.com/img/B10/B1038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1528634" cy="1357322"/>
          </a:xfrm>
          <a:prstGeom prst="rect">
            <a:avLst/>
          </a:prstGeom>
          <a:noFill/>
        </p:spPr>
      </p:pic>
      <p:pic>
        <p:nvPicPr>
          <p:cNvPr id="25612" name="Picture 12" descr="http://cs1.livemaster.ru/foto/175x175/0802560198-materialy-dlya-tvorchestva-chernaya-steklyannaya-pugovitsa.jpg"/>
          <p:cNvPicPr>
            <a:picLocks noChangeAspect="1" noChangeArrowheads="1"/>
          </p:cNvPicPr>
          <p:nvPr/>
        </p:nvPicPr>
        <p:blipFill>
          <a:blip r:embed="rId5"/>
          <a:srcRect b="5714"/>
          <a:stretch>
            <a:fillRect/>
          </a:stretch>
        </p:blipFill>
        <p:spPr bwMode="auto">
          <a:xfrm>
            <a:off x="3143240" y="0"/>
            <a:ext cx="1666875" cy="1571636"/>
          </a:xfrm>
          <a:prstGeom prst="rect">
            <a:avLst/>
          </a:prstGeom>
          <a:noFill/>
        </p:spPr>
      </p:pic>
      <p:pic>
        <p:nvPicPr>
          <p:cNvPr id="25618" name="Picture 18" descr="http://content.vcommerce.com/products/566/96662566/full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6316">
            <a:off x="3687481" y="1878434"/>
            <a:ext cx="3000396" cy="2711608"/>
          </a:xfrm>
          <a:prstGeom prst="rect">
            <a:avLst/>
          </a:prstGeom>
          <a:noFill/>
        </p:spPr>
      </p:pic>
      <p:pic>
        <p:nvPicPr>
          <p:cNvPr id="25624" name="Picture 24" descr="http://www.fabrics.ru/images/gamma/f/3/g16737015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83307">
            <a:off x="6232516" y="3661667"/>
            <a:ext cx="2678825" cy="2678825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571480"/>
            <a:ext cx="27606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6CCD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по составу:</a:t>
            </a:r>
          </a:p>
        </p:txBody>
      </p:sp>
      <p:pic>
        <p:nvPicPr>
          <p:cNvPr id="25606" name="Picture 6" descr="http://wiki.kgpi.ru/mediawiki/skins/common/images/magnify-clip.png">
            <a:hlinkClick r:id="rId8" tooltip="Увеличить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6863" y="-301625"/>
            <a:ext cx="142875" cy="1047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1571612"/>
            <a:ext cx="478634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пластмассовые;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металлические;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стеклянные;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деревянные;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другое;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14" name="Picture 14" descr="http://k2market.ru/img/gamma/e/4/g2795406572.jpg"/>
          <p:cNvPicPr>
            <a:picLocks noChangeAspect="1" noChangeArrowheads="1"/>
          </p:cNvPicPr>
          <p:nvPr/>
        </p:nvPicPr>
        <p:blipFill>
          <a:blip r:embed="rId10"/>
          <a:srcRect l="8761" t="9523" r="7017" b="9525"/>
          <a:stretch>
            <a:fillRect/>
          </a:stretch>
        </p:blipFill>
        <p:spPr bwMode="auto">
          <a:xfrm>
            <a:off x="6000760" y="0"/>
            <a:ext cx="3025609" cy="2857520"/>
          </a:xfrm>
          <a:prstGeom prst="rect">
            <a:avLst/>
          </a:prstGeom>
          <a:noFill/>
        </p:spPr>
      </p:pic>
      <p:pic>
        <p:nvPicPr>
          <p:cNvPr id="25610" name="Picture 10" descr="http://www.stranamam.ru/data/cache/2013mar/10/03/7581727_8744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3849" y="4783777"/>
            <a:ext cx="2714644" cy="1809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fabrics.ru/images/gamma/1/c/g13128909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97534">
            <a:off x="3720158" y="2270092"/>
            <a:ext cx="3144443" cy="1650833"/>
          </a:xfrm>
          <a:prstGeom prst="rect">
            <a:avLst/>
          </a:prstGeom>
          <a:noFill/>
        </p:spPr>
      </p:pic>
      <p:pic>
        <p:nvPicPr>
          <p:cNvPr id="27654" name="Picture 6" descr="http://www.fabrics.ru/images/gamma/4/2/g2941458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1643074" cy="1643074"/>
          </a:xfrm>
          <a:prstGeom prst="rect">
            <a:avLst/>
          </a:prstGeom>
          <a:noFill/>
        </p:spPr>
      </p:pic>
      <p:pic>
        <p:nvPicPr>
          <p:cNvPr id="27656" name="Picture 8" descr="http://www.igla.ru/images/gamma/4/0/g50853419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62011">
            <a:off x="7035376" y="2570051"/>
            <a:ext cx="1755313" cy="153151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571480"/>
            <a:ext cx="3756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6CCD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по назначению: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179522"/>
            <a:ext cx="400052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бельевые;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детские;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плательные;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костюмные;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брючные;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пальтовые;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форменные;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i-collectionshop.ru/media/catalog/product/cache/1/small_image/350x350/9df78eab33525d08d6e5fb8d27136e95/i/m/img_96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42852"/>
            <a:ext cx="1857388" cy="1857388"/>
          </a:xfrm>
          <a:prstGeom prst="rect">
            <a:avLst/>
          </a:prstGeom>
          <a:noFill/>
        </p:spPr>
      </p:pic>
      <p:pic>
        <p:nvPicPr>
          <p:cNvPr id="27660" name="Picture 12" descr="http://ratnik.su/images/7289.jpg"/>
          <p:cNvPicPr>
            <a:picLocks noChangeAspect="1" noChangeArrowheads="1"/>
          </p:cNvPicPr>
          <p:nvPr/>
        </p:nvPicPr>
        <p:blipFill>
          <a:blip r:embed="rId8"/>
          <a:srcRect l="20015" t="31690" r="17716" b="23276"/>
          <a:stretch>
            <a:fillRect/>
          </a:stretch>
        </p:blipFill>
        <p:spPr bwMode="auto">
          <a:xfrm>
            <a:off x="5500694" y="4143380"/>
            <a:ext cx="1291176" cy="1245062"/>
          </a:xfrm>
          <a:prstGeom prst="rect">
            <a:avLst/>
          </a:prstGeom>
          <a:noFill/>
        </p:spPr>
      </p:pic>
      <p:pic>
        <p:nvPicPr>
          <p:cNvPr id="27662" name="Picture 14" descr="http://www.nn.ru/data/forum/images/2010-03/20587468-g472214493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313904">
            <a:off x="7104739" y="4675856"/>
            <a:ext cx="1928826" cy="1928826"/>
          </a:xfrm>
          <a:prstGeom prst="rect">
            <a:avLst/>
          </a:prstGeom>
          <a:noFill/>
        </p:spPr>
      </p:pic>
      <p:pic>
        <p:nvPicPr>
          <p:cNvPr id="27664" name="Picture 16" descr="http://magok.ru/img/preview/big/7/71108.jpg"/>
          <p:cNvPicPr>
            <a:picLocks noChangeAspect="1" noChangeArrowheads="1"/>
          </p:cNvPicPr>
          <p:nvPr/>
        </p:nvPicPr>
        <p:blipFill>
          <a:blip r:embed="rId10"/>
          <a:srcRect l="16981" t="26415" r="16981" b="20755"/>
          <a:stretch>
            <a:fillRect/>
          </a:stretch>
        </p:blipFill>
        <p:spPr bwMode="auto">
          <a:xfrm>
            <a:off x="3643306" y="5214950"/>
            <a:ext cx="1518058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3571900"/>
          </a:xfrm>
        </p:spPr>
        <p:txBody>
          <a:bodyPr/>
          <a:lstStyle/>
          <a:p>
            <a:pPr eaLnBrk="1" hangingPunct="1"/>
            <a:r>
              <a:rPr lang="ru-RU" sz="8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Правила </a:t>
            </a:r>
            <a:br>
              <a:rPr lang="ru-RU" sz="8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</a:br>
            <a:r>
              <a:rPr lang="ru-RU" sz="8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пришивания </a:t>
            </a:r>
            <a:br>
              <a:rPr lang="ru-RU" sz="8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</a:br>
            <a:r>
              <a:rPr lang="ru-RU" sz="88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пуговиц</a:t>
            </a:r>
            <a:endParaRPr lang="fr-FR" sz="8800" b="1" spc="300" dirty="0" smtClean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E80A99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/>
        </p:nvSpPr>
        <p:spPr bwMode="auto">
          <a:xfrm>
            <a:off x="214282" y="0"/>
            <a:ext cx="8715436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838200" indent="-838200"/>
            <a:r>
              <a:rPr lang="ru-RU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Правила </a:t>
            </a:r>
            <a:r>
              <a:rPr lang="ru-RU" sz="5400" b="1" spc="300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техники </a:t>
            </a:r>
            <a:r>
              <a:rPr lang="ru-RU" sz="54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безопасности</a:t>
            </a:r>
            <a:endParaRPr lang="ru-RU" sz="5400" b="1" spc="300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E80A99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715404" cy="27574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Работу выполнять только исправными инструментами;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Передавать ножницы, держась за сомкнутые лезвия, кольцами от себя;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Хранить ножницы на столе сомкнутыми лезвиями от работающего;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Хранить иглы в игольницах;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n>
                  <a:solidFill>
                    <a:srgbClr val="16CCD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Соблюдать порядок на рабочем месте;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857232"/>
            <a:ext cx="885831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Подведем </a:t>
            </a:r>
          </a:p>
          <a:p>
            <a:pPr algn="ctr"/>
            <a:r>
              <a:rPr lang="ru-RU" sz="9600" b="1" spc="300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E80A99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итоги</a:t>
            </a:r>
            <a:endParaRPr lang="ru-RU" sz="9600" b="1" spc="300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E80A99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</Template>
  <TotalTime>261</TotalTime>
  <Words>166</Words>
  <Application>Microsoft Office PowerPoint</Application>
  <PresentationFormat>Экран (4:3)</PresentationFormat>
  <Paragraphs>50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106</vt:lpstr>
      <vt:lpstr>Слайд 1</vt:lpstr>
      <vt:lpstr>Её величество, пуговица!</vt:lpstr>
      <vt:lpstr>Слайд 3</vt:lpstr>
      <vt:lpstr>Слайд 4</vt:lpstr>
      <vt:lpstr>Слайд 5</vt:lpstr>
      <vt:lpstr>Слайд 6</vt:lpstr>
      <vt:lpstr>Правила  пришивания  пуговиц</vt:lpstr>
      <vt:lpstr>Слайд 8</vt:lpstr>
      <vt:lpstr>Слайд 9</vt:lpstr>
      <vt:lpstr>Слайд 10</vt:lpstr>
      <vt:lpstr>Слайд 11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Анна</cp:lastModifiedBy>
  <cp:revision>31</cp:revision>
  <dcterms:created xsi:type="dcterms:W3CDTF">2013-05-07T09:20:27Z</dcterms:created>
  <dcterms:modified xsi:type="dcterms:W3CDTF">2015-01-23T17:45:02Z</dcterms:modified>
</cp:coreProperties>
</file>