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17C09-B296-4593-B699-4EC0E40F9012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3EDFB-BB7B-4FA5-B2FB-1405E34286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0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3EDFB-BB7B-4FA5-B2FB-1405E34286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2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685328-867D-4BED-80BD-7B56B447C0B1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9A830C-0D20-46FA-82F7-08A0E7569C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9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12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audio" Target="../media/media2.mp3"/><Relationship Id="rId9" Type="http://schemas.openxmlformats.org/officeDocument/2006/relationships/image" Target="../media/image3.jpg"/><Relationship Id="rId1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  <a:reflection blurRad="6350" stA="36000" endPos="15000" dir="5400000" sy="-100000" algn="bl" rotWithShape="0"/>
                </a:effectLst>
              </a:rPr>
              <a:t>С чего начинается Родина</a:t>
            </a:r>
            <a:endParaRPr lang="ru-RU" sz="7200" dirty="0">
              <a:effectLst>
                <a:outerShdw blurRad="38100" dist="38100" dir="2700000" algn="tl">
                  <a:srgbClr val="000000">
                    <a:alpha val="57000"/>
                  </a:srgbClr>
                </a:outerShdw>
                <a:reflection blurRad="6350" stA="36000" endPos="1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0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4418790" cy="2753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812583" cy="4574873"/>
          </a:xfrm>
          <a:prstGeom prst="rect">
            <a:avLst/>
          </a:prstGeom>
        </p:spPr>
      </p:pic>
      <p:pic>
        <p:nvPicPr>
          <p:cNvPr id="6" name="polarbe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3024336" cy="36292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21" y="908720"/>
            <a:ext cx="4349342" cy="3078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45" y="1844824"/>
            <a:ext cx="642928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5273412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27361"/>
            <a:ext cx="5583890" cy="3832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410437" cy="3600400"/>
          </a:xfrm>
          <a:prstGeom prst="rect">
            <a:avLst/>
          </a:prstGeom>
        </p:spPr>
      </p:pic>
      <p:pic>
        <p:nvPicPr>
          <p:cNvPr id="7" name="kryakva-golos-5625-onbird.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467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7" y="620688"/>
            <a:ext cx="6096113" cy="3670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68" y="557413"/>
            <a:ext cx="5610600" cy="3733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5912188" cy="38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640"/>
            <a:ext cx="3156173" cy="4229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6"/>
            <a:ext cx="4167907" cy="4167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53" y="1484784"/>
            <a:ext cx="6920482" cy="3888432"/>
          </a:xfrm>
          <a:prstGeom prst="rect">
            <a:avLst/>
          </a:prstGeom>
        </p:spPr>
      </p:pic>
      <p:pic>
        <p:nvPicPr>
          <p:cNvPr id="8" name="ve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562225" cy="1781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2833"/>
            <a:ext cx="2609850" cy="175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4664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2" y="2558907"/>
            <a:ext cx="2609850" cy="1752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34" y="2547789"/>
            <a:ext cx="2752725" cy="1657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61" y="2708920"/>
            <a:ext cx="2609850" cy="1752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7" y="4581128"/>
            <a:ext cx="2619375" cy="1752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4580804"/>
            <a:ext cx="2609850" cy="1752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36" y="462277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  <a:reflection blurRad="6350" stA="36000" endPos="15000" dir="5400000" sy="-100000" algn="bl" rotWithShape="0"/>
                </a:effectLst>
              </a:rPr>
              <a:t>С чего начинается Родина</a:t>
            </a:r>
            <a:endParaRPr lang="ru-RU" sz="7200" dirty="0">
              <a:effectLst>
                <a:outerShdw blurRad="38100" dist="38100" dir="2700000" algn="tl">
                  <a:srgbClr val="000000">
                    <a:alpha val="57000"/>
                  </a:srgbClr>
                </a:outerShdw>
                <a:reflection blurRad="6350" stA="36000" endPos="1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2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1" y="209782"/>
            <a:ext cx="4877862" cy="3390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27" y="248461"/>
            <a:ext cx="5037535" cy="3352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3631"/>
            <a:ext cx="5954690" cy="3876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4" y="415770"/>
            <a:ext cx="5837767" cy="3884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6" y="2204865"/>
            <a:ext cx="5814499" cy="3737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81048"/>
            <a:ext cx="5688632" cy="37855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56" y="2094453"/>
            <a:ext cx="5652340" cy="3747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30" y="1828683"/>
            <a:ext cx="6037110" cy="4024740"/>
          </a:xfrm>
          <a:prstGeom prst="rect">
            <a:avLst/>
          </a:prstGeom>
        </p:spPr>
      </p:pic>
      <p:pic>
        <p:nvPicPr>
          <p:cNvPr id="15" name="ve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34889" y="6081983"/>
            <a:ext cx="609600" cy="609600"/>
          </a:xfrm>
          <a:prstGeom prst="rect">
            <a:avLst/>
          </a:prstGeom>
        </p:spPr>
      </p:pic>
      <p:pic>
        <p:nvPicPr>
          <p:cNvPr id="16" name="ruchei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037" y="6081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36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44" y="814387"/>
            <a:ext cx="4253689" cy="2830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23147"/>
            <a:ext cx="3213894" cy="4442241"/>
          </a:xfrm>
          <a:prstGeom prst="rect">
            <a:avLst/>
          </a:prstGeom>
        </p:spPr>
      </p:pic>
      <p:pic>
        <p:nvPicPr>
          <p:cNvPr id="6" name="sova-zvuki-mp3.com-2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98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8" y="260648"/>
            <a:ext cx="5887442" cy="4004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19934"/>
            <a:ext cx="5786394" cy="3885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2" y="1340768"/>
            <a:ext cx="5708134" cy="3784741"/>
          </a:xfrm>
          <a:prstGeom prst="rect">
            <a:avLst/>
          </a:prstGeom>
        </p:spPr>
      </p:pic>
      <p:pic>
        <p:nvPicPr>
          <p:cNvPr id="8" name="pticy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744" y="6021288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6893836" cy="516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7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208550" cy="3367285"/>
          </a:xfrm>
          <a:prstGeom prst="rect">
            <a:avLst/>
          </a:prstGeom>
        </p:spPr>
      </p:pic>
      <p:pic>
        <p:nvPicPr>
          <p:cNvPr id="6" name="listya_na_vet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9" y="387377"/>
            <a:ext cx="5043487" cy="3777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96752"/>
            <a:ext cx="5268700" cy="2960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08" y="764704"/>
            <a:ext cx="6336704" cy="4752528"/>
          </a:xfrm>
          <a:prstGeom prst="rect">
            <a:avLst/>
          </a:prstGeom>
        </p:spPr>
      </p:pic>
      <p:pic>
        <p:nvPicPr>
          <p:cNvPr id="8" name="ve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32656"/>
            <a:ext cx="7133617" cy="5343327"/>
          </a:xfrm>
          <a:prstGeom prst="rect">
            <a:avLst/>
          </a:prstGeom>
        </p:spPr>
      </p:pic>
      <p:pic>
        <p:nvPicPr>
          <p:cNvPr id="5" name="dozhd_po_krys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46350"/>
            <a:ext cx="6307437" cy="4384724"/>
          </a:xfrm>
          <a:prstGeom prst="rect">
            <a:avLst/>
          </a:prstGeom>
        </p:spPr>
      </p:pic>
      <p:pic>
        <p:nvPicPr>
          <p:cNvPr id="5" name="ruche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049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388098" cy="4916443"/>
          </a:xfrm>
          <a:prstGeom prst="rect">
            <a:avLst/>
          </a:prstGeom>
        </p:spPr>
      </p:pic>
      <p:pic>
        <p:nvPicPr>
          <p:cNvPr id="6" name="ruche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049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9</Words>
  <Application>Microsoft Office PowerPoint</Application>
  <PresentationFormat>Экран (4:3)</PresentationFormat>
  <Paragraphs>3</Paragraphs>
  <Slides>16</Slides>
  <Notes>1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С чего начинается Родина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чего начинается Родина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чего начинается Родина</dc:title>
  <dc:creator>Масяня</dc:creator>
  <cp:lastModifiedBy>Масяня</cp:lastModifiedBy>
  <cp:revision>14</cp:revision>
  <dcterms:created xsi:type="dcterms:W3CDTF">2015-01-29T17:05:26Z</dcterms:created>
  <dcterms:modified xsi:type="dcterms:W3CDTF">2015-01-30T05:38:08Z</dcterms:modified>
</cp:coreProperties>
</file>