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70" r:id="rId6"/>
    <p:sldId id="264" r:id="rId7"/>
    <p:sldId id="266" r:id="rId8"/>
    <p:sldId id="269" r:id="rId9"/>
    <p:sldId id="267" r:id="rId10"/>
    <p:sldId id="262" r:id="rId11"/>
    <p:sldId id="271" r:id="rId12"/>
    <p:sldId id="276" r:id="rId13"/>
    <p:sldId id="272" r:id="rId14"/>
    <p:sldId id="273" r:id="rId15"/>
    <p:sldId id="274" r:id="rId16"/>
    <p:sldId id="275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6E30-7926-4B83-B65C-AD3171CAC712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1034-69A2-40BC-90CB-B04EA915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79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0240-894B-4A39-8F3B-723C60E8A092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CB76-AEDF-4105-BC41-0C3B15EB0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10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86B6-0C5D-4ACE-86BA-32D13C517C91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8F5C-4997-452E-A264-0F93CF4600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78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478338"/>
            <a:ext cx="22479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D2DA-4071-4F86-9D06-35A6718D57DB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3105-9404-4617-A097-619E9B14BE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76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1DCCE-3212-4D9D-AA68-B606EC37EADC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782A-CA00-4DCF-94C8-E253579B7A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03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B8AD-51E0-42EA-ADE4-3124A48B21FB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9D82-E8D6-48C3-803E-23A7561BEF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78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19D4-D099-46F7-A10B-EC3EF37E5EFF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6324-5B3A-4742-AAC7-83E489AA58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64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A4B2-BF20-4B54-91C4-7A8C1B379AC2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8F79-C803-40EC-AF6A-05559C13A1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03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0535-9C63-4C89-B4EF-B1016AD23B83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84BD-DCB9-4577-BAB5-1825EA43AF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5CC9-866F-4EC4-940F-25B0C7B099F3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828E-40D0-44C7-AEFF-3D924F7275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1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273C-9C98-40DC-8A88-8A20A6DFE7C3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23E5-AECF-4B05-BC10-9F3AAF482A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28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20000"/>
              <a:lumOff val="8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48D0BE-32C1-46BF-A217-23B1A7E9769B}" type="datetimeFigureOut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85308-5BE5-4908-8D57-9288A12A3A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chatowcity.pl/files/pict/2012-01-03/belchatow-odbior-zuzytego-oleju-frytury-i-tluszczu-roslinnego-2Tc2ODM3Mz_o.jpg" TargetMode="External"/><Relationship Id="rId2" Type="http://schemas.openxmlformats.org/officeDocument/2006/relationships/hyperlink" Target="http://i.doska.by/images/2013-08-12/1395/Vn4AGE5l/work-legal-services-firms-legal-service-0-2.80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esktop\SDC13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35" y="3596708"/>
            <a:ext cx="3733270" cy="2648677"/>
          </a:xfrm>
          <a:prstGeom prst="roundRect">
            <a:avLst>
              <a:gd name="adj" fmla="val 3523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72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пгтТяжинский</a:t>
            </a:r>
          </a:p>
        </p:txBody>
      </p:sp>
      <p:pic>
        <p:nvPicPr>
          <p:cNvPr id="5123" name="Picture 3" descr="C:\Users\Оля\Desktop\лавочка отдыхалоч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68560" y="2708920"/>
            <a:ext cx="10297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«Путешествие за здоровьем»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Ол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я\Desktop\SDC156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32" y="370597"/>
            <a:ext cx="3937676" cy="2698363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ля\Desktop\SDC12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08" y="1937263"/>
            <a:ext cx="21336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Оля\Desktop\SDC156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6" y="3294772"/>
            <a:ext cx="3483632" cy="270949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Станция «</a:t>
            </a:r>
            <a:r>
              <a:rPr lang="ru-RU" b="1" i="1" dirty="0" smtClean="0">
                <a:solidFill>
                  <a:srgbClr val="C00000"/>
                </a:solidFill>
              </a:rPr>
              <a:t>Вкусняшкино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Оля\Desktop\SDC12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7" y="336145"/>
            <a:ext cx="3340224" cy="2421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я\Desktop\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6" y="4039306"/>
            <a:ext cx="3340225" cy="2497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Оля\Desktop\щщщщ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39306"/>
            <a:ext cx="3168352" cy="2342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я\Desktop\жжжжжжжжжжж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34" y="265881"/>
            <a:ext cx="3697113" cy="2491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9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Оля\Desktop\SDC11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" y="489217"/>
            <a:ext cx="4267200" cy="3038475"/>
          </a:xfrm>
          <a:prstGeom prst="round2DiagRect">
            <a:avLst>
              <a:gd name="adj1" fmla="val 47375"/>
              <a:gd name="adj2" fmla="val 11308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ля\Desktop\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71" y="3752935"/>
            <a:ext cx="4248150" cy="284638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я\Desktop\ш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26" y="3140968"/>
            <a:ext cx="3524251" cy="3200400"/>
          </a:xfrm>
          <a:prstGeom prst="round2DiagRect">
            <a:avLst>
              <a:gd name="adj1" fmla="val 50000"/>
              <a:gd name="adj2" fmla="val 3499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я\Desktop\SDC102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33" y="512078"/>
            <a:ext cx="3629025" cy="3038475"/>
          </a:xfrm>
          <a:prstGeom prst="round2DiagRect">
            <a:avLst>
              <a:gd name="adj1" fmla="val 32021"/>
              <a:gd name="adj2" fmla="val 17197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7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0"/>
            <a:ext cx="9282715" cy="68580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    Станция «</a:t>
            </a:r>
            <a:r>
              <a:rPr lang="ru-RU" sz="4800" b="1" i="1" dirty="0" smtClean="0">
                <a:solidFill>
                  <a:srgbClr val="C00000"/>
                </a:solidFill>
              </a:rPr>
              <a:t>Неболейкино</a:t>
            </a:r>
            <a:r>
              <a:rPr lang="ru-RU" sz="4800" b="1" i="1" dirty="0" smtClean="0">
                <a:solidFill>
                  <a:srgbClr val="C00000"/>
                </a:solidFill>
              </a:rPr>
              <a:t>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Оля\Desktop\SDC12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8" y="3857889"/>
            <a:ext cx="3763145" cy="2822358"/>
          </a:xfrm>
          <a:prstGeom prst="round2DiagRect">
            <a:avLst>
              <a:gd name="adj1" fmla="val 26299"/>
              <a:gd name="adj2" fmla="val 11383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я\Desktop\SDC156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857889"/>
            <a:ext cx="4095750" cy="292519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ля\Desktop\SDC16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63" y="1114348"/>
            <a:ext cx="3641924" cy="2535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Оля\Desktop\SDC163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7" y="1114348"/>
            <a:ext cx="3774112" cy="2468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ля\Desktop\айболит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70357"/>
            <a:ext cx="2723690" cy="322465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81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0"/>
            <a:ext cx="9282715" cy="68580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  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Оля\Desktop\SDC15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69" y="188640"/>
            <a:ext cx="3133725" cy="3970098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ля\Desktop\SDC16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08703"/>
            <a:ext cx="4267200" cy="22574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Оля\Desktop\SDC15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0770"/>
            <a:ext cx="3668983" cy="273535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Оля\Desktop\айболит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5" y="476672"/>
            <a:ext cx="2394267" cy="307944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SDC124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1503"/>
            <a:ext cx="2400300" cy="4267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9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0"/>
            <a:ext cx="9282715" cy="68580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  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Оля\Desktop\айболи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5715"/>
            <a:ext cx="2394267" cy="307944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я\Desktop\SDC15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5" y="3784766"/>
            <a:ext cx="3924741" cy="2723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я\Desktop\SDC153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13" y="421958"/>
            <a:ext cx="3238500" cy="2946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я\Desktop\SDC123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43" y="3770987"/>
            <a:ext cx="3960440" cy="2737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31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шшшшш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15915"/>
            <a:ext cx="9108686" cy="68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я\Desktop\гг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46" y="2780928"/>
            <a:ext cx="3152219" cy="2366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я\Desktop\SDC12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30680"/>
            <a:ext cx="325298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Оля\Desktop\SDC116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416424" cy="3104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6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Источники 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67544" y="2060849"/>
            <a:ext cx="8208912" cy="2664296"/>
          </a:xfr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u="sng" dirty="0" smtClean="0">
                <a:solidFill>
                  <a:srgbClr val="00B050"/>
                </a:solidFill>
                <a:hlinkClick r:id="rId2"/>
              </a:rPr>
              <a:t>http://i.doska.by/images/2013-08-12/1395/Vn4AGE5l/work-legal-services-firms-legal-service-0-2.800.jpg</a:t>
            </a:r>
            <a:endParaRPr lang="ru-RU" sz="1800" dirty="0" smtClean="0">
              <a:solidFill>
                <a:srgbClr val="00B050"/>
              </a:solidFill>
            </a:endParaRPr>
          </a:p>
          <a:p>
            <a:r>
              <a:rPr lang="ru-RU" sz="1800" u="sng" dirty="0" smtClean="0">
                <a:solidFill>
                  <a:srgbClr val="00B050"/>
                </a:solidFill>
                <a:hlinkClick r:id="rId3"/>
              </a:rPr>
              <a:t>http://www.belchatowcity.pl/files/pict/2012-01-03/belchatow-odbior-zuzytego-oleju-frytury-i-tluszczu-roslinnego-2Tc2ODM3Mz_o.jpg</a:t>
            </a:r>
            <a:endParaRPr lang="ru-RU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074" name="Picture 2" descr="C:\Users\Оля\Desktop\лавочка отдыхал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я\Desktop\мойдоды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1958"/>
            <a:ext cx="3384375" cy="536080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я\Desktop\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742"/>
            <a:ext cx="3177037" cy="23010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177037" cy="24037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я\Desktop\лавочка отдыхалоч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922114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>Станция «Чистюлькино»</a:t>
            </a:r>
            <a:endParaRPr lang="ru-RU" sz="5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я\Desktop\мойдоды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70" y="77050"/>
            <a:ext cx="4313380" cy="541535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я\Desktop\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88" y="4133168"/>
            <a:ext cx="2918743" cy="2191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Оля\Desktop\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359150" cy="25223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я\Desktop\ж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2" y="3789040"/>
            <a:ext cx="3359150" cy="251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Оля\Desktop\лавочка отдыхалоч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28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мойдоды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0418"/>
            <a:ext cx="4538027" cy="685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я\Desktop\IMG10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6"/>
            <a:ext cx="3094052" cy="41254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я\Desktop\SDC121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925800" cy="3384376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я\Desktop\лавочка отдыхалоч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6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я\Desktop\мойдоды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4392488" cy="68580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SDC12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4" y="3657600"/>
            <a:ext cx="4267200" cy="32004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я\Desktop\SDC12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5" y="188640"/>
            <a:ext cx="3038521" cy="426720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я\Desktop\лавочка отдыхалоч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636"/>
            <a:ext cx="9144000" cy="68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8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я\Desktop\красотулькин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165" y="1"/>
            <a:ext cx="930432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33056"/>
            <a:ext cx="8229600" cy="1368152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Станция «Красотулькино»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Оля\Desktop\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280">
            <a:off x="688893" y="948517"/>
            <a:ext cx="1736832" cy="2073949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4099" name="Picture 3" descr="C:\Users\Оля\Desktop\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035">
            <a:off x="6352894" y="964501"/>
            <a:ext cx="2028575" cy="204787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я\Desktop\оо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81" y="1074328"/>
            <a:ext cx="1739012" cy="206057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Оля\Desktop\смешар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5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я\Desktop\SDC15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314"/>
            <a:ext cx="4010025" cy="3200400"/>
          </a:xfrm>
          <a:prstGeom prst="round2DiagRect">
            <a:avLst>
              <a:gd name="adj1" fmla="val 4832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я\Desktop\SDC156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5" y="3753991"/>
            <a:ext cx="3775056" cy="2912368"/>
          </a:xfrm>
          <a:prstGeom prst="round2DiagRect">
            <a:avLst>
              <a:gd name="adj1" fmla="val 35336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ля\Desktop\SDC156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2" y="3790950"/>
            <a:ext cx="3815876" cy="2838450"/>
          </a:xfrm>
          <a:prstGeom prst="round2DiagRect">
            <a:avLst>
              <a:gd name="adj1" fmla="val 16667"/>
              <a:gd name="adj2" fmla="val 35697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я\Desktop\смешар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7" y="-202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я\Desktop\SDC11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64" y="251240"/>
            <a:ext cx="2428293" cy="2587289"/>
          </a:xfrm>
          <a:prstGeom prst="round2DiagRect">
            <a:avLst>
              <a:gd name="adj1" fmla="val 50000"/>
              <a:gd name="adj2" fmla="val 41087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я\Desktop\SDC118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96951"/>
            <a:ext cx="4267200" cy="25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я\Desktop\SDC156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2" y="252277"/>
            <a:ext cx="4267200" cy="3200400"/>
          </a:xfrm>
          <a:prstGeom prst="round2DiagRect">
            <a:avLst>
              <a:gd name="adj1" fmla="val 35972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я\Desktop\SDC102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888276" cy="25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я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63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139136" cy="792088"/>
          </a:xfrm>
        </p:spPr>
        <p:txBody>
          <a:bodyPr/>
          <a:lstStyle/>
          <a:p>
            <a:r>
              <a:rPr lang="ru-RU" i="1" dirty="0" smtClean="0"/>
              <a:t>Лавочка-отдыхалочка</a:t>
            </a:r>
            <a:endParaRPr lang="ru-RU" i="1" dirty="0"/>
          </a:p>
        </p:txBody>
      </p:sp>
      <p:pic>
        <p:nvPicPr>
          <p:cNvPr id="7171" name="Picture 3" descr="C:\Users\Оля\Desktop\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26" y="4077072"/>
            <a:ext cx="3877746" cy="1569565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ля\Desktop\э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6119"/>
            <a:ext cx="3187454" cy="2139801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я\Desktop\SDC102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19" y="1526119"/>
            <a:ext cx="3238618" cy="2139801"/>
          </a:xfrm>
          <a:prstGeom prst="round2DiagRect">
            <a:avLst>
              <a:gd name="adj1" fmla="val 16667"/>
              <a:gd name="adj2" fmla="val 22675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3</Template>
  <TotalTime>269</TotalTime>
  <Words>33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экология 3</vt:lpstr>
      <vt:lpstr>Презентация PowerPoint</vt:lpstr>
      <vt:lpstr>Станция «Чистюлькино»</vt:lpstr>
      <vt:lpstr>Презентация PowerPoint</vt:lpstr>
      <vt:lpstr>Презентация PowerPoint</vt:lpstr>
      <vt:lpstr>Презентация PowerPoint</vt:lpstr>
      <vt:lpstr>Станция «Красотулькино»</vt:lpstr>
      <vt:lpstr>Презентация PowerPoint</vt:lpstr>
      <vt:lpstr>Презентация PowerPoint</vt:lpstr>
      <vt:lpstr>Лавочка-отдыхалочка</vt:lpstr>
      <vt:lpstr>Презентация PowerPoint</vt:lpstr>
      <vt:lpstr>Станция «Вкусняшкино»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27</cp:revision>
  <dcterms:created xsi:type="dcterms:W3CDTF">2015-01-26T14:25:03Z</dcterms:created>
  <dcterms:modified xsi:type="dcterms:W3CDTF">2015-01-29T13:36:58Z</dcterms:modified>
</cp:coreProperties>
</file>