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68" r:id="rId4"/>
    <p:sldId id="257" r:id="rId5"/>
    <p:sldId id="259" r:id="rId6"/>
    <p:sldId id="266" r:id="rId7"/>
    <p:sldId id="270" r:id="rId8"/>
    <p:sldId id="258" r:id="rId9"/>
    <p:sldId id="273" r:id="rId10"/>
    <p:sldId id="269" r:id="rId11"/>
    <p:sldId id="272" r:id="rId12"/>
    <p:sldId id="263" r:id="rId13"/>
    <p:sldId id="271" r:id="rId14"/>
    <p:sldId id="260" r:id="rId15"/>
    <p:sldId id="262" r:id="rId16"/>
    <p:sldId id="264" r:id="rId17"/>
    <p:sldId id="261" r:id="rId18"/>
    <p:sldId id="265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D5287-8EAD-4DA8-87AD-7EB994CCEE24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319A0-B087-460B-B4E1-1CD5998AFE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D5287-8EAD-4DA8-87AD-7EB994CCEE24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319A0-B087-460B-B4E1-1CD5998AFE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D5287-8EAD-4DA8-87AD-7EB994CCEE24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319A0-B087-460B-B4E1-1CD5998AFE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D5287-8EAD-4DA8-87AD-7EB994CCEE24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319A0-B087-460B-B4E1-1CD5998AFE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D5287-8EAD-4DA8-87AD-7EB994CCEE24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319A0-B087-460B-B4E1-1CD5998AFE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D5287-8EAD-4DA8-87AD-7EB994CCEE24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319A0-B087-460B-B4E1-1CD5998AFE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D5287-8EAD-4DA8-87AD-7EB994CCEE24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319A0-B087-460B-B4E1-1CD5998AFE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D5287-8EAD-4DA8-87AD-7EB994CCEE24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319A0-B087-460B-B4E1-1CD5998AFE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D5287-8EAD-4DA8-87AD-7EB994CCEE24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319A0-B087-460B-B4E1-1CD5998AFE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D5287-8EAD-4DA8-87AD-7EB994CCEE24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319A0-B087-460B-B4E1-1CD5998AFE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D5287-8EAD-4DA8-87AD-7EB994CCEE24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82319A0-B087-460B-B4E1-1CD5998AFE3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FED5287-8EAD-4DA8-87AD-7EB994CCEE24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82319A0-B087-460B-B4E1-1CD5998AFE3E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857232"/>
            <a:ext cx="7851648" cy="2071702"/>
          </a:xfrm>
        </p:spPr>
        <p:txBody>
          <a:bodyPr>
            <a:noAutofit/>
          </a:bodyPr>
          <a:lstStyle/>
          <a:p>
            <a:pPr algn="ctr"/>
            <a:r>
              <a:rPr lang="ru-RU" sz="9600" b="0" i="1" dirty="0" smtClean="0"/>
              <a:t>Побег и почки.</a:t>
            </a:r>
            <a:br>
              <a:rPr lang="ru-RU" sz="9600" b="0" i="1" dirty="0" smtClean="0"/>
            </a:br>
            <a:r>
              <a:rPr lang="ru-RU" sz="5400" b="0" i="1" dirty="0" smtClean="0">
                <a:solidFill>
                  <a:schemeClr val="tx1"/>
                </a:solidFill>
              </a:rPr>
              <a:t>7 класс </a:t>
            </a:r>
            <a:endParaRPr lang="ru-RU" sz="5400" b="0" i="1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5143512"/>
            <a:ext cx="7854696" cy="1500198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/>
              <a:t>Учитель биологии</a:t>
            </a:r>
          </a:p>
          <a:p>
            <a:pPr algn="ctr"/>
            <a:r>
              <a:rPr lang="ru-RU" dirty="0" smtClean="0"/>
              <a:t> МБОУ городского округа </a:t>
            </a:r>
            <a:r>
              <a:rPr lang="ru-RU" dirty="0" err="1" smtClean="0"/>
              <a:t>Балашиха</a:t>
            </a:r>
            <a:endParaRPr lang="ru-RU" dirty="0" smtClean="0"/>
          </a:p>
          <a:p>
            <a:pPr algn="ctr"/>
            <a:r>
              <a:rPr lang="ru-RU" dirty="0" smtClean="0"/>
              <a:t> «Гимназия № 2»</a:t>
            </a:r>
          </a:p>
          <a:p>
            <a:pPr algn="ctr"/>
            <a:r>
              <a:rPr lang="ru-RU" dirty="0" smtClean="0"/>
              <a:t>Пантелеева Наталья Александровна</a:t>
            </a:r>
            <a:endParaRPr lang="ru-RU" dirty="0"/>
          </a:p>
        </p:txBody>
      </p:sp>
      <p:pic>
        <p:nvPicPr>
          <p:cNvPr id="3074" name="Picture 2" descr="C:\Users\Я\Desktop\Новая папка\i 8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143116"/>
            <a:ext cx="2286016" cy="2500330"/>
          </a:xfrm>
          <a:prstGeom prst="rect">
            <a:avLst/>
          </a:prstGeom>
          <a:noFill/>
        </p:spPr>
      </p:pic>
      <p:pic>
        <p:nvPicPr>
          <p:cNvPr id="3075" name="Picture 3" descr="C:\Users\Я\Desktop\Новая папка\i (2)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2143116"/>
            <a:ext cx="2720345" cy="25717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Я\Desktop\Новая папка\img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92867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Листовая мозаика</a:t>
            </a:r>
            <a:endParaRPr lang="ru-RU" dirty="0"/>
          </a:p>
        </p:txBody>
      </p:sp>
      <p:pic>
        <p:nvPicPr>
          <p:cNvPr id="8194" name="Picture 2" descr="C:\Users\Я\Desktop\Новая папка\2507336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935163"/>
            <a:ext cx="5643602" cy="4389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Определить типы листорасположений.</a:t>
            </a:r>
            <a:endParaRPr lang="ru-RU" dirty="0"/>
          </a:p>
        </p:txBody>
      </p:sp>
      <p:pic>
        <p:nvPicPr>
          <p:cNvPr id="6146" name="Picture 2" descr="C:\Users\Я\Desktop\Новая папка\017_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000240"/>
            <a:ext cx="7572428" cy="4229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Определить типы листорасположений.</a:t>
            </a:r>
            <a:endParaRPr lang="ru-RU" dirty="0"/>
          </a:p>
        </p:txBody>
      </p:sp>
      <p:pic>
        <p:nvPicPr>
          <p:cNvPr id="5122" name="Picture 2" descr="C:\Users\Я\Desktop\Новая папка\img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928802"/>
            <a:ext cx="3643338" cy="3643338"/>
          </a:xfrm>
          <a:prstGeom prst="rect">
            <a:avLst/>
          </a:prstGeom>
          <a:noFill/>
        </p:spPr>
      </p:pic>
      <p:pic>
        <p:nvPicPr>
          <p:cNvPr id="5123" name="Picture 3" descr="C:\Users\Я\Desktop\Новая папка\m01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3435048" y="2851440"/>
            <a:ext cx="3714776" cy="1869500"/>
          </a:xfrm>
          <a:prstGeom prst="rect">
            <a:avLst/>
          </a:prstGeom>
          <a:noFill/>
        </p:spPr>
      </p:pic>
      <p:pic>
        <p:nvPicPr>
          <p:cNvPr id="5124" name="Picture 4" descr="C:\Users\Я\Desktop\Новая папка\52601493_medherb0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3" y="2071678"/>
            <a:ext cx="2188469" cy="364333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500166" y="5643578"/>
            <a:ext cx="10715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/>
              <a:t>1</a:t>
            </a:r>
            <a:endParaRPr lang="ru-RU" sz="5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786314" y="5643578"/>
            <a:ext cx="6847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2</a:t>
            </a:r>
            <a:endParaRPr lang="ru-RU" sz="4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358082" y="5572140"/>
            <a:ext cx="6133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3</a:t>
            </a:r>
            <a:endParaRPr lang="ru-RU" sz="3600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Строение почек.</a:t>
            </a:r>
            <a:endParaRPr lang="ru-RU" dirty="0"/>
          </a:p>
        </p:txBody>
      </p:sp>
      <p:pic>
        <p:nvPicPr>
          <p:cNvPr id="4098" name="Picture 2" descr="D:\Лабораторки\ботаника\Копия 01_20_10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785926"/>
            <a:ext cx="8072494" cy="47149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Пополнить рисунок.</a:t>
            </a:r>
            <a:endParaRPr lang="ru-RU" dirty="0"/>
          </a:p>
        </p:txBody>
      </p:sp>
      <p:pic>
        <p:nvPicPr>
          <p:cNvPr id="7170" name="Picture 2" descr="C:\Users\Я\Desktop\Новая папка\4397080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2500305"/>
            <a:ext cx="2438406" cy="2820325"/>
          </a:xfrm>
          <a:prstGeom prst="rect">
            <a:avLst/>
          </a:prstGeom>
          <a:noFill/>
        </p:spPr>
      </p:pic>
      <p:pic>
        <p:nvPicPr>
          <p:cNvPr id="7171" name="Picture 3" descr="C:\Users\Я\Desktop\Новая папка\i 5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2428868"/>
            <a:ext cx="2857500" cy="3000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Определить тип почек.</a:t>
            </a:r>
            <a:endParaRPr lang="ru-RU" dirty="0"/>
          </a:p>
        </p:txBody>
      </p:sp>
      <p:pic>
        <p:nvPicPr>
          <p:cNvPr id="10242" name="Picture 2" descr="C:\Users\Я\Desktop\Новая папка\30.07-3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2235977"/>
            <a:ext cx="3000396" cy="2621783"/>
          </a:xfrm>
          <a:prstGeom prst="rect">
            <a:avLst/>
          </a:prstGeom>
          <a:noFill/>
        </p:spPr>
      </p:pic>
      <p:pic>
        <p:nvPicPr>
          <p:cNvPr id="10243" name="Picture 3" descr="C:\Users\Я\Desktop\Новая папка\stroenie-pochki-buzini.gi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2283999"/>
            <a:ext cx="2714644" cy="285951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857356" y="5357826"/>
            <a:ext cx="10715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А</a:t>
            </a:r>
            <a:endParaRPr lang="ru-RU" sz="4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357950" y="5357826"/>
            <a:ext cx="10001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Б</a:t>
            </a:r>
            <a:endParaRPr lang="ru-RU" sz="4400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Решение проблемы.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sz="6000" b="1" dirty="0" smtClean="0">
                <a:solidFill>
                  <a:schemeClr val="accent5">
                    <a:lumMod val="75000"/>
                  </a:schemeClr>
                </a:solidFill>
              </a:rPr>
              <a:t>Почка – зачаточный побег  ?</a:t>
            </a:r>
          </a:p>
          <a:p>
            <a:endParaRPr lang="ru-RU" dirty="0"/>
          </a:p>
        </p:txBody>
      </p:sp>
      <p:pic>
        <p:nvPicPr>
          <p:cNvPr id="2050" name="Picture 2" descr="C:\Users\Я\Desktop\Новая папка\i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857628"/>
            <a:ext cx="3571900" cy="2678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Лабораторная работа.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«Побег и строение почек»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dirty="0" smtClean="0"/>
              <a:t>Цель работы:</a:t>
            </a:r>
          </a:p>
          <a:p>
            <a:pPr algn="just">
              <a:buNone/>
            </a:pPr>
            <a:r>
              <a:rPr lang="ru-RU" dirty="0" smtClean="0"/>
              <a:t>Оборудование:</a:t>
            </a:r>
          </a:p>
          <a:p>
            <a:pPr algn="just">
              <a:buNone/>
            </a:pPr>
            <a:r>
              <a:rPr lang="ru-RU" dirty="0" smtClean="0"/>
              <a:t>Ход работы:</a:t>
            </a:r>
          </a:p>
          <a:p>
            <a:pPr algn="just">
              <a:buNone/>
            </a:pPr>
            <a:endParaRPr lang="ru-RU" dirty="0" smtClean="0"/>
          </a:p>
          <a:p>
            <a:pPr algn="just">
              <a:buNone/>
            </a:pPr>
            <a:endParaRPr lang="ru-RU" dirty="0" smtClean="0"/>
          </a:p>
          <a:p>
            <a:pPr algn="just">
              <a:buNone/>
            </a:pPr>
            <a:endParaRPr lang="ru-RU" dirty="0" smtClean="0"/>
          </a:p>
          <a:p>
            <a:pPr algn="just">
              <a:buNone/>
            </a:pPr>
            <a:r>
              <a:rPr lang="ru-RU" dirty="0" smtClean="0"/>
              <a:t>Рисунок:</a:t>
            </a:r>
          </a:p>
          <a:p>
            <a:pPr algn="just">
              <a:buNone/>
            </a:pPr>
            <a:r>
              <a:rPr lang="ru-RU" dirty="0" smtClean="0"/>
              <a:t>Вывод: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dirty="0" smtClean="0"/>
              <a:t>Спасибо!</a:t>
            </a:r>
            <a:endParaRPr lang="ru-RU" sz="6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8000" dirty="0" smtClean="0">
                <a:solidFill>
                  <a:srgbClr val="00FF00"/>
                </a:solidFill>
              </a:rPr>
              <a:t>Удачи!</a:t>
            </a:r>
            <a:endParaRPr lang="ru-RU" sz="8000" dirty="0">
              <a:solidFill>
                <a:srgbClr val="00FF00"/>
              </a:solidFill>
            </a:endParaRPr>
          </a:p>
        </p:txBody>
      </p:sp>
      <p:pic>
        <p:nvPicPr>
          <p:cNvPr id="4" name="Picture 23" descr="a1123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3286124"/>
            <a:ext cx="3286148" cy="29089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Цель урока: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/>
              <a:t>  Познакомиться со строением побегов, </a:t>
            </a:r>
          </a:p>
          <a:p>
            <a:pPr>
              <a:buNone/>
            </a:pPr>
            <a:r>
              <a:rPr lang="ru-RU" sz="4000" dirty="0" smtClean="0"/>
              <a:t> </a:t>
            </a:r>
            <a:r>
              <a:rPr lang="ru-RU" sz="4000" dirty="0" smtClean="0"/>
              <a:t> </a:t>
            </a:r>
            <a:r>
              <a:rPr lang="ru-RU" sz="4000" dirty="0" smtClean="0"/>
              <a:t>листовых и цветочных почек; </a:t>
            </a:r>
          </a:p>
          <a:p>
            <a:pPr>
              <a:buNone/>
            </a:pPr>
            <a:r>
              <a:rPr lang="ru-RU" sz="4000" dirty="0" smtClean="0"/>
              <a:t> </a:t>
            </a:r>
            <a:r>
              <a:rPr lang="ru-RU" sz="4000" dirty="0" smtClean="0"/>
              <a:t> научиться распознавать</a:t>
            </a:r>
            <a:r>
              <a:rPr lang="ru-RU" sz="4000" dirty="0" smtClean="0"/>
              <a:t> типы листорасположения.</a:t>
            </a:r>
            <a:endParaRPr lang="ru-RU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Блиц - опрос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b="1" i="1" u="sng" dirty="0" smtClean="0">
                <a:solidFill>
                  <a:schemeClr val="accent1">
                    <a:lumMod val="75000"/>
                  </a:schemeClr>
                </a:solidFill>
              </a:rPr>
              <a:t>Дать определение:</a:t>
            </a:r>
          </a:p>
          <a:p>
            <a:pPr>
              <a:buNone/>
            </a:pPr>
            <a:r>
              <a:rPr lang="ru-RU" dirty="0" smtClean="0"/>
              <a:t>- </a:t>
            </a:r>
            <a:r>
              <a:rPr lang="ru-RU" b="1" dirty="0" smtClean="0"/>
              <a:t>Пикировка</a:t>
            </a:r>
          </a:p>
          <a:p>
            <a:pPr>
              <a:buNone/>
            </a:pPr>
            <a:r>
              <a:rPr lang="ru-RU" dirty="0" smtClean="0"/>
              <a:t>- </a:t>
            </a:r>
            <a:r>
              <a:rPr lang="ru-RU" b="1" dirty="0" smtClean="0"/>
              <a:t>Окучивание</a:t>
            </a:r>
            <a:endParaRPr lang="ru-RU" b="1" dirty="0" smtClean="0"/>
          </a:p>
          <a:p>
            <a:pPr>
              <a:buNone/>
            </a:pPr>
            <a:r>
              <a:rPr lang="ru-RU" dirty="0" smtClean="0"/>
              <a:t>- </a:t>
            </a:r>
            <a:r>
              <a:rPr lang="ru-RU" b="1" dirty="0" smtClean="0"/>
              <a:t>Придаточные корни</a:t>
            </a:r>
          </a:p>
          <a:p>
            <a:pPr>
              <a:buNone/>
            </a:pPr>
            <a:r>
              <a:rPr lang="ru-RU" dirty="0" smtClean="0"/>
              <a:t>- </a:t>
            </a:r>
            <a:r>
              <a:rPr lang="ru-RU" b="1" dirty="0" smtClean="0"/>
              <a:t>Главный корень</a:t>
            </a:r>
          </a:p>
          <a:p>
            <a:pPr>
              <a:buNone/>
            </a:pPr>
            <a:endParaRPr lang="ru-RU" b="1" dirty="0" smtClean="0"/>
          </a:p>
          <a:p>
            <a:pPr algn="ctr">
              <a:buNone/>
            </a:pPr>
            <a:r>
              <a:rPr lang="ru-RU" b="1" dirty="0" smtClean="0"/>
              <a:t> </a:t>
            </a:r>
            <a:r>
              <a:rPr lang="ru-RU" b="1" dirty="0" smtClean="0"/>
              <a:t> </a:t>
            </a:r>
            <a:r>
              <a:rPr lang="ru-RU" b="1" i="1" u="sng" dirty="0" smtClean="0">
                <a:solidFill>
                  <a:schemeClr val="accent1">
                    <a:lumMod val="75000"/>
                  </a:schemeClr>
                </a:solidFill>
              </a:rPr>
              <a:t>Перечислить функции:</a:t>
            </a:r>
          </a:p>
          <a:p>
            <a:pPr>
              <a:buNone/>
            </a:pPr>
            <a:r>
              <a:rPr lang="ru-RU" dirty="0" smtClean="0"/>
              <a:t> - </a:t>
            </a:r>
            <a:r>
              <a:rPr lang="ru-RU" b="1" dirty="0" smtClean="0"/>
              <a:t>Корневого  чехлика</a:t>
            </a:r>
          </a:p>
          <a:p>
            <a:pPr>
              <a:buNone/>
            </a:pPr>
            <a:r>
              <a:rPr lang="ru-RU" dirty="0" smtClean="0"/>
              <a:t> - </a:t>
            </a:r>
            <a:r>
              <a:rPr lang="ru-RU" b="1" dirty="0" smtClean="0"/>
              <a:t>Зоны корневых волосков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- </a:t>
            </a:r>
            <a:r>
              <a:rPr lang="ru-RU" b="1" dirty="0" smtClean="0"/>
              <a:t>Корня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«Мозговой штурм»</a:t>
            </a:r>
            <a:endParaRPr lang="ru-RU" dirty="0"/>
          </a:p>
        </p:txBody>
      </p:sp>
      <p:pic>
        <p:nvPicPr>
          <p:cNvPr id="1026" name="Picture 2" descr="D:\Лабораторки\ботаника\01_20_9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000240"/>
            <a:ext cx="7786742" cy="42148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000132"/>
          </a:xfrm>
        </p:spPr>
        <p:txBody>
          <a:bodyPr/>
          <a:lstStyle/>
          <a:p>
            <a:pPr algn="ctr"/>
            <a:r>
              <a:rPr lang="ru-RU" dirty="0" smtClean="0"/>
              <a:t>Определитель.</a:t>
            </a:r>
            <a:endParaRPr lang="ru-RU" dirty="0"/>
          </a:p>
        </p:txBody>
      </p:sp>
      <p:pic>
        <p:nvPicPr>
          <p:cNvPr id="3074" name="Picture 2" descr="D:\Лабораторки\ботаника\Копия 01_20_9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285860"/>
            <a:ext cx="8715436" cy="52864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Внимание, проблема!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5400" dirty="0" smtClean="0">
                <a:solidFill>
                  <a:schemeClr val="accent5">
                    <a:lumMod val="75000"/>
                  </a:schemeClr>
                </a:solidFill>
              </a:rPr>
              <a:t>Почка – зачаточный побег  ?</a:t>
            </a:r>
          </a:p>
          <a:p>
            <a:pPr algn="ctr">
              <a:buNone/>
            </a:pPr>
            <a:endParaRPr lang="ru-RU" sz="54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Я\Desktop\Новая папка\publication_133259_img8521d17f3680333384132e01c8db214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4000504"/>
            <a:ext cx="3048004" cy="2297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153408"/>
          </a:xfrm>
        </p:spPr>
        <p:txBody>
          <a:bodyPr>
            <a:noAutofit/>
          </a:bodyPr>
          <a:lstStyle/>
          <a:p>
            <a:pPr algn="ctr"/>
            <a:r>
              <a:rPr lang="ru-RU" sz="8000" dirty="0" smtClean="0"/>
              <a:t>Побег – </a:t>
            </a:r>
            <a:br>
              <a:rPr lang="ru-RU" sz="8000" dirty="0" smtClean="0"/>
            </a:b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00438"/>
            <a:ext cx="8229600" cy="2824162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4400" dirty="0" smtClean="0">
                <a:solidFill>
                  <a:schemeClr val="accent5">
                    <a:lumMod val="50000"/>
                  </a:schemeClr>
                </a:solidFill>
              </a:rPr>
              <a:t>стебель </a:t>
            </a:r>
            <a:r>
              <a:rPr lang="ru-RU" sz="4400" dirty="0" smtClean="0">
                <a:solidFill>
                  <a:schemeClr val="accent5">
                    <a:lumMod val="50000"/>
                  </a:schemeClr>
                </a:solidFill>
              </a:rPr>
              <a:t>с расположенными на нем листьями и почками.</a:t>
            </a:r>
            <a:endParaRPr lang="ru-RU" sz="44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Строение побега.</a:t>
            </a:r>
            <a:endParaRPr lang="ru-RU" dirty="0"/>
          </a:p>
        </p:txBody>
      </p:sp>
      <p:pic>
        <p:nvPicPr>
          <p:cNvPr id="2050" name="Picture 2" descr="D:\Лабораторки\ботаника\01_20_10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857364"/>
            <a:ext cx="8001056" cy="47149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Типы междоузлий.</a:t>
            </a:r>
            <a:endParaRPr lang="ru-RU" dirty="0"/>
          </a:p>
        </p:txBody>
      </p:sp>
      <p:pic>
        <p:nvPicPr>
          <p:cNvPr id="9218" name="Picture 2" descr="C:\Users\Я\Desktop\Новая папка\101208143_large_t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071678"/>
            <a:ext cx="4273415" cy="3571900"/>
          </a:xfrm>
          <a:prstGeom prst="rect">
            <a:avLst/>
          </a:prstGeom>
          <a:noFill/>
        </p:spPr>
      </p:pic>
      <p:pic>
        <p:nvPicPr>
          <p:cNvPr id="9219" name="Picture 3" descr="C:\Users\Я\Desktop\Новая папка\img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1928802"/>
            <a:ext cx="3811854" cy="392909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428728" y="5643578"/>
            <a:ext cx="2571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удлиненное</a:t>
            </a: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29388" y="5786454"/>
            <a:ext cx="2286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укороченное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104</TotalTime>
  <Words>160</Words>
  <Application>Microsoft Office PowerPoint</Application>
  <PresentationFormat>Экран (4:3)</PresentationFormat>
  <Paragraphs>55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Поток</vt:lpstr>
      <vt:lpstr>Побег и почки. 7 класс </vt:lpstr>
      <vt:lpstr>Цель урока:</vt:lpstr>
      <vt:lpstr>Блиц - опрос</vt:lpstr>
      <vt:lpstr>«Мозговой штурм»</vt:lpstr>
      <vt:lpstr>Определитель.</vt:lpstr>
      <vt:lpstr>Внимание, проблема!</vt:lpstr>
      <vt:lpstr>Побег –  </vt:lpstr>
      <vt:lpstr>Строение побега.</vt:lpstr>
      <vt:lpstr>Типы междоузлий.</vt:lpstr>
      <vt:lpstr>Слайд 10</vt:lpstr>
      <vt:lpstr>Листовая мозаика</vt:lpstr>
      <vt:lpstr>Определить типы листорасположений.</vt:lpstr>
      <vt:lpstr>Определить типы листорасположений.</vt:lpstr>
      <vt:lpstr>Строение почек.</vt:lpstr>
      <vt:lpstr>Пополнить рисунок.</vt:lpstr>
      <vt:lpstr>Определить тип почек.</vt:lpstr>
      <vt:lpstr>Решение проблемы.</vt:lpstr>
      <vt:lpstr>Лабораторная работа. «Побег и строение почек»</vt:lpstr>
      <vt:lpstr>Спасибо!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Побег и почки. 7 класс </dc:title>
  <dc:creator>Я</dc:creator>
  <cp:lastModifiedBy>Я</cp:lastModifiedBy>
  <cp:revision>13</cp:revision>
  <dcterms:created xsi:type="dcterms:W3CDTF">2013-11-08T15:12:21Z</dcterms:created>
  <dcterms:modified xsi:type="dcterms:W3CDTF">2013-11-17T10:36:12Z</dcterms:modified>
</cp:coreProperties>
</file>