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78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  Тема занятия: «Зимняя тропинка».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81736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и провела :     Учитель- логопед  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квалифицированной  категории      МБДОУ КВ «Детский сад № 10 «Жемчужинка».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Дзержинский</a:t>
            </a:r>
          </a:p>
          <a:p>
            <a:pPr algn="r"/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Я.В</a:t>
            </a:r>
            <a:r>
              <a:rPr lang="ru-RU" sz="2400" i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ля презентации\IMG_1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4073524" cy="2848618"/>
          </a:xfrm>
          <a:prstGeom prst="rect">
            <a:avLst/>
          </a:prstGeom>
          <a:noFill/>
        </p:spPr>
      </p:pic>
      <p:pic>
        <p:nvPicPr>
          <p:cNvPr id="8195" name="Picture 3" descr="C:\Users\User\Desktop\для презентации\IMG_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3657600" cy="2624169"/>
          </a:xfrm>
          <a:prstGeom prst="rect">
            <a:avLst/>
          </a:prstGeom>
          <a:noFill/>
        </p:spPr>
      </p:pic>
      <p:pic>
        <p:nvPicPr>
          <p:cNvPr id="8196" name="Picture 4" descr="C:\Users\User\Desktop\презентация\IMG_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24923" cy="2616200"/>
          </a:xfrm>
          <a:prstGeom prst="rect">
            <a:avLst/>
          </a:prstGeom>
          <a:noFill/>
        </p:spPr>
      </p:pic>
      <p:pic>
        <p:nvPicPr>
          <p:cNvPr id="8197" name="Picture 5" descr="C:\Users\User\Desktop\презентация\IMG_1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84978"/>
            <a:ext cx="3505200" cy="271742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IMG_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531100" cy="53654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\IMG_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249737" cy="3925887"/>
          </a:xfrm>
          <a:prstGeom prst="rect">
            <a:avLst/>
          </a:prstGeom>
          <a:noFill/>
        </p:spPr>
      </p:pic>
      <p:pic>
        <p:nvPicPr>
          <p:cNvPr id="5123" name="Picture 3" descr="C:\Users\User\Desktop\презентация\IMG_1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3865562" cy="3854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\li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502400" cy="5240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User\Desktop\презентация\IMG_2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276600" cy="3200400"/>
          </a:xfrm>
          <a:prstGeom prst="rect">
            <a:avLst/>
          </a:prstGeom>
          <a:noFill/>
        </p:spPr>
      </p:pic>
      <p:pic>
        <p:nvPicPr>
          <p:cNvPr id="7178" name="Picture 10" descr="C:\Users\User\Desktop\презентация\IMG_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600200"/>
            <a:ext cx="4266809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\IMG_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38200"/>
            <a:ext cx="3810000" cy="3225800"/>
          </a:xfrm>
          <a:prstGeom prst="rect">
            <a:avLst/>
          </a:prstGeom>
          <a:noFill/>
        </p:spPr>
      </p:pic>
      <p:pic>
        <p:nvPicPr>
          <p:cNvPr id="8195" name="Picture 3" descr="C:\Users\User\Desktop\презентация\IMG_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527550" cy="33892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презентация\IMG_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013450" cy="4248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презентация\DSC0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4114800" cy="4702629"/>
          </a:xfrm>
          <a:prstGeom prst="rect">
            <a:avLst/>
          </a:prstGeom>
          <a:noFill/>
        </p:spPr>
      </p:pic>
      <p:pic>
        <p:nvPicPr>
          <p:cNvPr id="10244" name="Picture 4" descr="C:\Users\User\Desktop\презентация\IMG_8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352800" cy="39349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ля презентации\IMG_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96050" cy="4872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User\Desktop\презентация\IMG_8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866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положительное эмоциональное состояние, речевую активность у каждого ребенка в ходе совместной игровой деятельности.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Коррекционно- образовательные: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лексической теме «Дикие животные».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-Продолжать упражнять детей в навыке образования притяжательных прилагательных.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Коррекционно- развивающие: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общую координацию движений.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мелкую моторику.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зрительное восприятие, внимание, память, мышление.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6576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 воспитательные: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-Воспитывать чувство организованности.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-Воспитывать доброжелательное отношение друг к другу.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>
              <a:buFontTx/>
              <a:buChar char="-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Экран, проектор, игровое поле, кубик, поднос с песком,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су-джоки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контур изображения лисы, цветные карандаши, курточки с изображением букв, магнитофон.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Предварительная работа: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физкультминутки.</a:t>
            </a:r>
          </a:p>
          <a:p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езентация\IMG_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0540"/>
            <a:ext cx="5943600" cy="50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1"/>
            <a:ext cx="1905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1" y="1066800"/>
            <a:ext cx="1981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0" b="1" dirty="0" smtClean="0">
              <a:solidFill>
                <a:prstClr val="black"/>
              </a:solidFill>
            </a:endParaRPr>
          </a:p>
          <a:p>
            <a:endParaRPr lang="ru-RU" sz="20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1219201"/>
            <a:ext cx="259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3581400"/>
            <a:ext cx="23621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lvl="0"/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3589" y="1115288"/>
            <a:ext cx="18950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9965" y="1115288"/>
            <a:ext cx="184731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0" b="1" dirty="0" smtClean="0">
              <a:solidFill>
                <a:prstClr val="black"/>
              </a:solidFill>
            </a:endParaRPr>
          </a:p>
          <a:p>
            <a:pPr lvl="0"/>
            <a:endParaRPr lang="ru-RU" sz="20000" b="1" dirty="0" smtClean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78650" y="3423513"/>
            <a:ext cx="204414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84652" y="1391513"/>
            <a:ext cx="209544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 build="p"/>
      <p:bldP spid="12" grpId="0" build="p"/>
      <p:bldP spid="18" grpId="0" build="p"/>
      <p:bldP spid="1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езентация\IMG_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6078537" cy="4570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презентация\IMG_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3302000" cy="2438400"/>
          </a:xfrm>
          <a:prstGeom prst="rect">
            <a:avLst/>
          </a:prstGeom>
          <a:noFill/>
        </p:spPr>
      </p:pic>
      <p:pic>
        <p:nvPicPr>
          <p:cNvPr id="15364" name="Picture 4" descr="C:\Users\User\Desktop\презентация\IMG_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812" y="838200"/>
            <a:ext cx="3689588" cy="2362200"/>
          </a:xfrm>
          <a:prstGeom prst="rect">
            <a:avLst/>
          </a:prstGeom>
          <a:noFill/>
        </p:spPr>
      </p:pic>
      <p:pic>
        <p:nvPicPr>
          <p:cNvPr id="15365" name="Picture 5" descr="C:\Users\User\Desktop\презентация\IMG_1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3810000" cy="3225800"/>
          </a:xfrm>
          <a:prstGeom prst="rect">
            <a:avLst/>
          </a:prstGeom>
          <a:noFill/>
        </p:spPr>
      </p:pic>
      <p:pic>
        <p:nvPicPr>
          <p:cNvPr id="15366" name="Picture 6" descr="C:\Users\User\Desktop\презентация\IMG_1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33800"/>
            <a:ext cx="3352800" cy="25209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езентация\IMG_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200400" cy="3805238"/>
          </a:xfrm>
          <a:prstGeom prst="rect">
            <a:avLst/>
          </a:prstGeom>
          <a:noFill/>
        </p:spPr>
      </p:pic>
      <p:pic>
        <p:nvPicPr>
          <p:cNvPr id="16387" name="Picture 3" descr="C:\Users\User\Desktop\презентация\IMG_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0"/>
            <a:ext cx="4343400" cy="50593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967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презентация\IMG_1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400550" cy="37893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IMG_1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943684" cy="4572000"/>
          </a:xfrm>
          <a:prstGeom prst="rect">
            <a:avLst/>
          </a:prstGeom>
          <a:noFill/>
        </p:spPr>
      </p:pic>
      <p:pic>
        <p:nvPicPr>
          <p:cNvPr id="1030" name="Picture 6" descr="C:\Users\User\Desktop\презентация\IMG_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6387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\IMG_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200400" cy="2514600"/>
          </a:xfrm>
          <a:prstGeom prst="rect">
            <a:avLst/>
          </a:prstGeom>
          <a:noFill/>
        </p:spPr>
      </p:pic>
      <p:pic>
        <p:nvPicPr>
          <p:cNvPr id="2051" name="Picture 3" descr="C:\Users\User\Desktop\презентация\IMG_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3755996" cy="2387619"/>
          </a:xfrm>
          <a:prstGeom prst="rect">
            <a:avLst/>
          </a:prstGeom>
          <a:noFill/>
        </p:spPr>
      </p:pic>
      <p:pic>
        <p:nvPicPr>
          <p:cNvPr id="2052" name="Picture 4" descr="C:\Users\User\Desktop\презентация\IMG_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91000"/>
            <a:ext cx="4095750" cy="2486888"/>
          </a:xfrm>
          <a:prstGeom prst="rect">
            <a:avLst/>
          </a:prstGeom>
          <a:noFill/>
        </p:spPr>
      </p:pic>
      <p:pic>
        <p:nvPicPr>
          <p:cNvPr id="2053" name="Picture 5" descr="C:\Users\User\Desktop\презентация\IMG_1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IMG_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3429000" cy="3032812"/>
          </a:xfrm>
          <a:prstGeom prst="rect">
            <a:avLst/>
          </a:prstGeom>
          <a:noFill/>
        </p:spPr>
      </p:pic>
      <p:pic>
        <p:nvPicPr>
          <p:cNvPr id="3075" name="Picture 3" descr="C:\Users\User\Desktop\презентация\IMG_1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4686465" cy="2633662"/>
          </a:xfrm>
          <a:prstGeom prst="rect">
            <a:avLst/>
          </a:prstGeom>
          <a:noFill/>
        </p:spPr>
      </p:pic>
      <p:pic>
        <p:nvPicPr>
          <p:cNvPr id="3076" name="Picture 4" descr="C:\Users\User\Desktop\презентация\IMG_1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048000" cy="3336925"/>
          </a:xfrm>
          <a:prstGeom prst="rect">
            <a:avLst/>
          </a:prstGeom>
          <a:noFill/>
        </p:spPr>
      </p:pic>
      <p:pic>
        <p:nvPicPr>
          <p:cNvPr id="3077" name="Picture 5" descr="C:\Users\User\Desktop\презентация\IMG_1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5800"/>
            <a:ext cx="3048000" cy="258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IMG_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29000"/>
            <a:ext cx="3416300" cy="3192688"/>
          </a:xfrm>
          <a:prstGeom prst="rect">
            <a:avLst/>
          </a:prstGeom>
          <a:noFill/>
        </p:spPr>
      </p:pic>
      <p:pic>
        <p:nvPicPr>
          <p:cNvPr id="4099" name="Picture 3" descr="C:\Users\User\Desktop\презентация\IMG_1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2870200" cy="2438400"/>
          </a:xfrm>
          <a:prstGeom prst="rect">
            <a:avLst/>
          </a:prstGeom>
          <a:noFill/>
        </p:spPr>
      </p:pic>
      <p:pic>
        <p:nvPicPr>
          <p:cNvPr id="4100" name="Picture 4" descr="C:\Users\User\Desktop\презентация\IMG_1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2819400" cy="3364484"/>
          </a:xfrm>
          <a:prstGeom prst="rect">
            <a:avLst/>
          </a:prstGeom>
          <a:noFill/>
        </p:spPr>
      </p:pic>
      <p:pic>
        <p:nvPicPr>
          <p:cNvPr id="4101" name="Picture 5" descr="C:\Users\User\Desktop\презентация\IMG_1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3276600" cy="23976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\IMG_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3403600" cy="2667000"/>
          </a:xfrm>
          <a:prstGeom prst="rect">
            <a:avLst/>
          </a:prstGeom>
          <a:noFill/>
        </p:spPr>
      </p:pic>
      <p:pic>
        <p:nvPicPr>
          <p:cNvPr id="5124" name="Picture 4" descr="C:\Users\User\Desktop\презентация\IMG_1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2895600" cy="2459037"/>
          </a:xfrm>
          <a:prstGeom prst="rect">
            <a:avLst/>
          </a:prstGeom>
          <a:noFill/>
        </p:spPr>
      </p:pic>
      <p:pic>
        <p:nvPicPr>
          <p:cNvPr id="5125" name="Picture 5" descr="C:\Users\User\Desktop\презентация\IMG_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2900362" cy="1941685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я\IMG_1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81401"/>
            <a:ext cx="3429000" cy="25669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презентация\IMG_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733800" cy="2807368"/>
          </a:xfrm>
          <a:prstGeom prst="rect">
            <a:avLst/>
          </a:prstGeom>
          <a:noFill/>
        </p:spPr>
      </p:pic>
      <p:pic>
        <p:nvPicPr>
          <p:cNvPr id="6148" name="Picture 4" descr="C:\Users\User\Desktop\презентация\IMG_1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548062" cy="2375296"/>
          </a:xfrm>
          <a:prstGeom prst="rect">
            <a:avLst/>
          </a:prstGeom>
          <a:noFill/>
        </p:spPr>
      </p:pic>
      <p:pic>
        <p:nvPicPr>
          <p:cNvPr id="6149" name="Picture 5" descr="C:\Users\User\Desktop\презентация\IMG_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352800" cy="2362200"/>
          </a:xfrm>
          <a:prstGeom prst="rect">
            <a:avLst/>
          </a:prstGeom>
          <a:noFill/>
        </p:spPr>
      </p:pic>
      <p:pic>
        <p:nvPicPr>
          <p:cNvPr id="6150" name="Picture 6" descr="C:\Users\User\Desktop\презентация\IMG_1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3175000" cy="284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езентация\IMG_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3276600" cy="3000756"/>
          </a:xfrm>
          <a:prstGeom prst="rect">
            <a:avLst/>
          </a:prstGeom>
          <a:noFill/>
        </p:spPr>
      </p:pic>
      <p:pic>
        <p:nvPicPr>
          <p:cNvPr id="7171" name="Picture 3" descr="C:\Users\User\Desktop\презентация\IMG_1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2286000" cy="2459037"/>
          </a:xfrm>
          <a:prstGeom prst="rect">
            <a:avLst/>
          </a:prstGeom>
          <a:noFill/>
        </p:spPr>
      </p:pic>
      <p:pic>
        <p:nvPicPr>
          <p:cNvPr id="7172" name="Picture 4" descr="C:\Users\User\Desktop\презентация\IMG_1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3302000" cy="2438400"/>
          </a:xfrm>
          <a:prstGeom prst="rect">
            <a:avLst/>
          </a:prstGeom>
          <a:noFill/>
        </p:spPr>
      </p:pic>
      <p:pic>
        <p:nvPicPr>
          <p:cNvPr id="7173" name="Picture 5" descr="C:\Users\User\Desktop\для презентации\IMG_1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71859"/>
            <a:ext cx="4119563" cy="2834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79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    Тема занятия: «Зимняя тропинка».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Тема занятия: «Зимняя тропинка».</dc:title>
  <dc:creator>User</dc:creator>
  <cp:lastModifiedBy>User</cp:lastModifiedBy>
  <cp:revision>21</cp:revision>
  <dcterms:created xsi:type="dcterms:W3CDTF">2015-01-21T07:18:59Z</dcterms:created>
  <dcterms:modified xsi:type="dcterms:W3CDTF">2015-03-23T19:19:33Z</dcterms:modified>
</cp:coreProperties>
</file>