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73" r:id="rId9"/>
    <p:sldId id="263" r:id="rId10"/>
    <p:sldId id="275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298" autoAdjust="0"/>
  </p:normalViewPr>
  <p:slideViewPr>
    <p:cSldViewPr>
      <p:cViewPr>
        <p:scale>
          <a:sx n="75" d="100"/>
          <a:sy n="75" d="100"/>
        </p:scale>
        <p:origin x="-36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FC73-A390-4CA2-928E-EF1D4D8EFA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86A42-DEC7-4C2D-AB67-993004371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86A42-DEC7-4C2D-AB67-9930043714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7562E-54F8-44EF-9CD4-883C5335B14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A59B-2E51-4FC7-B13F-543E474D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Мама\Презентация моя\Картинки\sq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715272" y="5638798"/>
            <a:ext cx="1428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"/>
            <a:ext cx="8001056" cy="1071546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Comic Sans MS" pitchFamily="66" charset="0"/>
              </a:rPr>
              <a:t>ВЛАДИВОСТОК</a:t>
            </a:r>
            <a:endParaRPr lang="ru-RU" sz="7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ама\Презентация моя\Картинки\7d1a98e3843fd9d02c7660c4f1ceb74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2500306" cy="25003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ама\Презентация моя\Картинки\81964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00636"/>
            <a:ext cx="2928925" cy="1857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901014" cy="621510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Владивосток   ( гимн).   Евгений А. Васильев.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берег лежавшего рогом залива</a:t>
            </a:r>
            <a:br>
              <a:rPr lang="ru-RU" sz="2400" dirty="0" smtClean="0"/>
            </a:br>
            <a:r>
              <a:rPr lang="ru-RU" sz="2400" dirty="0" smtClean="0"/>
              <a:t>К подножию высоких таёжных холмов</a:t>
            </a:r>
            <a:br>
              <a:rPr lang="ru-RU" sz="2400" dirty="0" smtClean="0"/>
            </a:br>
            <a:r>
              <a:rPr lang="ru-RU" sz="2400" dirty="0" smtClean="0"/>
              <a:t>Сошли смельчаки, где дубы вековые</a:t>
            </a:r>
            <a:br>
              <a:rPr lang="ru-RU" sz="2400" dirty="0" smtClean="0"/>
            </a:br>
            <a:r>
              <a:rPr lang="ru-RU" sz="2400" dirty="0" smtClean="0"/>
              <a:t>Не слышали раньше людских голосов.</a:t>
            </a:r>
            <a:br>
              <a:rPr lang="ru-RU" sz="2400" dirty="0" smtClean="0"/>
            </a:br>
            <a:r>
              <a:rPr lang="ru-RU" sz="2400" dirty="0" smtClean="0"/>
              <a:t>Сынами родной и великой России,</a:t>
            </a:r>
            <a:br>
              <a:rPr lang="ru-RU" sz="2400" dirty="0" smtClean="0"/>
            </a:br>
            <a:r>
              <a:rPr lang="ru-RU" sz="2400" dirty="0" smtClean="0"/>
              <a:t>Проходцами  дальних коварных морей</a:t>
            </a:r>
            <a:br>
              <a:rPr lang="ru-RU" sz="2400" dirty="0" smtClean="0"/>
            </a:br>
            <a:r>
              <a:rPr lang="ru-RU" sz="2400" dirty="0" smtClean="0"/>
              <a:t>Заложен здесь город рубежный  красивый</a:t>
            </a:r>
            <a:br>
              <a:rPr lang="ru-RU" sz="2400" dirty="0" smtClean="0"/>
            </a:br>
            <a:r>
              <a:rPr lang="ru-RU" sz="2400" dirty="0" smtClean="0"/>
              <a:t>Во славу отчизны любимой своей.</a:t>
            </a:r>
            <a:br>
              <a:rPr lang="ru-RU" sz="2400" dirty="0" smtClean="0"/>
            </a:br>
            <a:r>
              <a:rPr lang="ru-RU" sz="2400" dirty="0" smtClean="0"/>
              <a:t>Ценой многих жизней ,трудом поколений,</a:t>
            </a:r>
            <a:br>
              <a:rPr lang="ru-RU" sz="2400" dirty="0" smtClean="0"/>
            </a:br>
            <a:r>
              <a:rPr lang="ru-RU" sz="2400" dirty="0" smtClean="0"/>
              <a:t>В тревогах был выращен юный росток.</a:t>
            </a:r>
            <a:br>
              <a:rPr lang="ru-RU" sz="2400" dirty="0" smtClean="0"/>
            </a:br>
            <a:r>
              <a:rPr lang="ru-RU" sz="2400" dirty="0" smtClean="0"/>
              <a:t>С изгнаньем незваных приветствовал  Ленин</a:t>
            </a:r>
            <a:br>
              <a:rPr lang="ru-RU" sz="2400" dirty="0" smtClean="0"/>
            </a:br>
            <a:r>
              <a:rPr lang="ru-RU" sz="2400" dirty="0" smtClean="0"/>
              <a:t>Далёкий, но «нашенский »  Владивосток.</a:t>
            </a:r>
            <a:br>
              <a:rPr lang="ru-RU" sz="2400" dirty="0" smtClean="0"/>
            </a:br>
            <a:r>
              <a:rPr lang="ru-RU" sz="2400" dirty="0" smtClean="0"/>
              <a:t>И город своих не забыл патриотов</a:t>
            </a:r>
            <a:br>
              <a:rPr lang="ru-RU" sz="2400" dirty="0" smtClean="0"/>
            </a:br>
            <a:r>
              <a:rPr lang="ru-RU" sz="2400" dirty="0" smtClean="0"/>
              <a:t>С  почётом</a:t>
            </a:r>
            <a:r>
              <a:rPr lang="en-US" sz="2400" dirty="0" smtClean="0"/>
              <a:t> </a:t>
            </a:r>
            <a:r>
              <a:rPr lang="ru-RU" sz="2400" dirty="0" smtClean="0"/>
              <a:t>и свято  на все  времена</a:t>
            </a:r>
            <a:br>
              <a:rPr lang="ru-RU" sz="2400" dirty="0" smtClean="0"/>
            </a:br>
            <a:r>
              <a:rPr lang="ru-RU" sz="2400" dirty="0" smtClean="0"/>
              <a:t>Хранит  он  в  названиях  улиц  и  сопок</a:t>
            </a:r>
            <a:br>
              <a:rPr lang="ru-RU" sz="2400" dirty="0" smtClean="0"/>
            </a:br>
            <a:r>
              <a:rPr lang="ru-RU" sz="2400" dirty="0" smtClean="0"/>
              <a:t>Все  добрые  светлые  их  имена.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ама\Презентация моя\Картинки\Сп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1076347"/>
          </a:xfrm>
        </p:spPr>
        <p:txBody>
          <a:bodyPr/>
          <a:lstStyle/>
          <a:p>
            <a:pPr algn="ctr"/>
            <a:r>
              <a:rPr lang="ru-RU" dirty="0"/>
              <a:t>Физкультминутка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62" y="3714752"/>
            <a:ext cx="7350149" cy="31432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Мы  </a:t>
            </a:r>
            <a:r>
              <a:rPr lang="ru-RU" sz="3200" dirty="0" smtClean="0">
                <a:solidFill>
                  <a:schemeClr val="tx1"/>
                </a:solidFill>
              </a:rPr>
              <a:t>решали,  </a:t>
            </a:r>
            <a:r>
              <a:rPr lang="ru-RU" sz="3200" dirty="0">
                <a:solidFill>
                  <a:schemeClr val="tx1"/>
                </a:solidFill>
              </a:rPr>
              <a:t>мы  решали.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Что- то  очень  мы  устали.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Мы  сейчас  потопаем.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Ручками  похлопаем.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Раз   присядем,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Быстро   встанем.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Улыбнёмся.  Тихо   сядем.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1604" y="5572140"/>
            <a:ext cx="6357982" cy="78581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Длина  </a:t>
            </a:r>
            <a:r>
              <a:rPr lang="ru-RU" sz="4000" dirty="0">
                <a:solidFill>
                  <a:schemeClr val="tx1"/>
                </a:solidFill>
              </a:rPr>
              <a:t>Золотого</a:t>
            </a:r>
            <a:r>
              <a:rPr lang="ru-RU" dirty="0">
                <a:solidFill>
                  <a:schemeClr val="tx1"/>
                </a:solidFill>
              </a:rPr>
              <a:t>  моста  1400 </a:t>
            </a:r>
            <a:r>
              <a:rPr lang="ru-RU" dirty="0" smtClean="0">
                <a:solidFill>
                  <a:schemeClr val="tx1"/>
                </a:solidFill>
              </a:rPr>
              <a:t>м,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Documents and Settings\Admin\Рабочий стол\Мама\Презентация моя\Картинки\Мост Золот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а длина  </a:t>
            </a:r>
            <a:r>
              <a:rPr lang="ru-RU" dirty="0"/>
              <a:t>Русского  </a:t>
            </a:r>
            <a:r>
              <a:rPr lang="ru-RU" sz="3600" dirty="0"/>
              <a:t>в 1,4 раза </a:t>
            </a:r>
            <a:r>
              <a:rPr lang="ru-RU" sz="3600" dirty="0" smtClean="0"/>
              <a:t>больше, </a:t>
            </a:r>
            <a:endParaRPr lang="ru-RU" sz="3600" dirty="0"/>
          </a:p>
        </p:txBody>
      </p:sp>
      <p:pic>
        <p:nvPicPr>
          <p:cNvPr id="26626" name="Picture 2" descr="C:\Documents and Settings\Admin\Рабочий стол\Мама\Презентация моя\Картинки\Мост 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144000" cy="164306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а длина низководного моста </a:t>
            </a:r>
            <a:r>
              <a:rPr lang="ru-RU" sz="3600" b="1" dirty="0"/>
              <a:t>«</a:t>
            </a:r>
            <a:r>
              <a:rPr lang="ru-RU" sz="3600" b="1" dirty="0" err="1"/>
              <a:t>Де-Фриз</a:t>
            </a:r>
            <a:r>
              <a:rPr lang="ru-RU" sz="3600" b="1" dirty="0"/>
              <a:t> – Седанка» </a:t>
            </a:r>
            <a:r>
              <a:rPr lang="ru-RU" sz="3600" dirty="0"/>
              <a:t>на  1,018 км больше суммы длин Золотого и Русского. Какова длина низководного моста?</a:t>
            </a:r>
          </a:p>
        </p:txBody>
      </p:sp>
      <p:pic>
        <p:nvPicPr>
          <p:cNvPr id="27650" name="Picture 2" descr="C:\Documents and Settings\Admin\Рабочий стол\Мама\Презентация моя\Картинки\Мост низковод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1214422"/>
            <a:ext cx="2714644" cy="4572032"/>
          </a:xfrm>
        </p:spPr>
        <p:txBody>
          <a:bodyPr>
            <a:normAutofit/>
          </a:bodyPr>
          <a:lstStyle/>
          <a:p>
            <a:r>
              <a:rPr lang="ru-RU" sz="2000" dirty="0"/>
              <a:t>В ДВФУ обучается 24 тысяч студентов на программах высшего образования. Общее количество  всех обучающихся  ( учащиеся, аспиранты, студенты)  всех форм  обучения в 1,7 раз  больше. Сколько преподавателей в ДВФУ, если их в 25,5 раз меньше, чем всех обучающихся?</a:t>
            </a:r>
          </a:p>
        </p:txBody>
      </p:sp>
      <p:pic>
        <p:nvPicPr>
          <p:cNvPr id="28674" name="Picture 2" descr="C:\Documents and Settings\Admin\Рабочий стол\Мама\Презентация моя\Картинки\ДВФ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6087656" cy="46815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2857488" cy="3940180"/>
          </a:xfrm>
        </p:spPr>
        <p:txBody>
          <a:bodyPr>
            <a:noAutofit/>
          </a:bodyPr>
          <a:lstStyle/>
          <a:p>
            <a:r>
              <a:rPr lang="ru-RU" sz="2400" dirty="0"/>
              <a:t>Общая площадь кампуса ДВФУ  1 200 000 кв.м, из них застроено 800 000кв.м. Во сколько раз и на сколько квадратных метров общая площадь кампуса больше её застроенной части? </a:t>
            </a:r>
          </a:p>
        </p:txBody>
      </p:sp>
      <p:pic>
        <p:nvPicPr>
          <p:cNvPr id="29698" name="Picture 2" descr="C:\Documents and Settings\Admin\Рабочий стол\Мама\Презентация моя\Картинки\ДВФУ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986" y="1214422"/>
            <a:ext cx="6198014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Самостоятельная работа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 вариант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400" dirty="0"/>
              <a:t>1.Найти значение выражения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/>
              <a:t>(15,6 * 2.05 – 1.98) : 0,06 +</a:t>
            </a:r>
            <a:r>
              <a:rPr lang="ru-RU" sz="2400" dirty="0" smtClean="0"/>
              <a:t>260,54</a:t>
            </a:r>
          </a:p>
          <a:p>
            <a:endParaRPr lang="ru-RU" sz="2400" dirty="0" smtClean="0"/>
          </a:p>
          <a:p>
            <a:r>
              <a:rPr lang="ru-RU" sz="2400" dirty="0" smtClean="0"/>
              <a:t>2.Решить </a:t>
            </a:r>
            <a:r>
              <a:rPr lang="ru-RU" sz="2400" dirty="0"/>
              <a:t>уравнение :   </a:t>
            </a:r>
            <a:endParaRPr lang="ru-RU" sz="2400" dirty="0" smtClean="0"/>
          </a:p>
          <a:p>
            <a:r>
              <a:rPr lang="ru-RU" dirty="0" smtClean="0"/>
              <a:t>   </a:t>
            </a:r>
            <a:r>
              <a:rPr lang="ru-RU" dirty="0"/>
              <a:t>9,25Х – 1,25Х =4. </a:t>
            </a:r>
            <a:endParaRPr lang="ru-RU" dirty="0" smtClean="0"/>
          </a:p>
          <a:p>
            <a:r>
              <a:rPr lang="ru-RU" dirty="0" smtClean="0"/>
              <a:t>     </a:t>
            </a:r>
            <a:endParaRPr lang="ru-RU" dirty="0"/>
          </a:p>
          <a:p>
            <a:r>
              <a:rPr lang="ru-RU" sz="2600" dirty="0"/>
              <a:t>3.Решить задачу. </a:t>
            </a:r>
          </a:p>
          <a:p>
            <a:r>
              <a:rPr lang="ru-RU" dirty="0"/>
              <a:t>Длина Русского моста  1879,2 метров. По высоте мост второй в мире. Какова  его высота, если она  в  5.8 раз меньше его длины?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2 вариант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600" dirty="0"/>
              <a:t>1.Найти значение выражения:</a:t>
            </a:r>
          </a:p>
          <a:p>
            <a:r>
              <a:rPr lang="ru-RU" sz="2600" dirty="0"/>
              <a:t>(21,4*3,05 – 5,27): 0,03 +</a:t>
            </a:r>
            <a:r>
              <a:rPr lang="ru-RU" sz="2600" dirty="0" smtClean="0"/>
              <a:t>450,95</a:t>
            </a:r>
          </a:p>
          <a:p>
            <a:endParaRPr lang="ru-RU" sz="2600" dirty="0"/>
          </a:p>
          <a:p>
            <a:r>
              <a:rPr lang="ru-RU" sz="2600" dirty="0"/>
              <a:t>2.Решить уравнение :   </a:t>
            </a:r>
            <a:endParaRPr lang="ru-RU" sz="2600" dirty="0" smtClean="0"/>
          </a:p>
          <a:p>
            <a:r>
              <a:rPr lang="ru-RU" sz="2600" dirty="0" smtClean="0"/>
              <a:t> </a:t>
            </a:r>
            <a:r>
              <a:rPr lang="ru-RU" dirty="0"/>
              <a:t>8,13Х + 1,87Х =  16.9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</a:t>
            </a:r>
            <a:endParaRPr lang="ru-RU" dirty="0"/>
          </a:p>
          <a:p>
            <a:r>
              <a:rPr lang="ru-RU" sz="2600" dirty="0"/>
              <a:t>3.Решить задачу.</a:t>
            </a:r>
          </a:p>
          <a:p>
            <a:r>
              <a:rPr lang="ru-RU" dirty="0"/>
              <a:t>В ДВФУ  24,5 тысячи студентов, аспирантов в 49 раз меньше. Сколько аспирантов обучается  в ДВФУ?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47149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Итог урока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Домашнее задание : повторить п.п. 35 – 38. упр.1492(а, б), 1493.</a:t>
            </a:r>
            <a:br>
              <a:rPr lang="ru-RU" sz="2200" dirty="0" smtClean="0"/>
            </a:br>
            <a:r>
              <a:rPr lang="ru-RU" sz="2200" dirty="0" smtClean="0"/>
              <a:t>Дополнительно. Составить и решить задачу о Владивостоке с применением  десятичных дробей.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Приём рефлексии  «Одним  словом».</a:t>
            </a:r>
            <a:br>
              <a:rPr lang="ru-RU" sz="2200" dirty="0" smtClean="0"/>
            </a:br>
            <a:r>
              <a:rPr lang="ru-RU" sz="2200" dirty="0" smtClean="0"/>
              <a:t>Раздражение.  Злость .  Радость .  Равнодушие.  Удовлетворение.  Вдохновение .  Скука.  Тревога.  Покой.  Уверенность.  Неуверенность.  Наслаждение 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6000" dirty="0" smtClean="0"/>
              <a:t>Спасибо за урок!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 descr="C:\Documents and Settings\Admin\Рабочий стол\Мама\Презентация моя\Картинки\Финиш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000636"/>
            <a:ext cx="2190750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г)2,5    </a:t>
            </a:r>
            <a:r>
              <a:rPr lang="ru-RU" sz="2800" dirty="0"/>
              <a:t>–  2,5 . </a:t>
            </a:r>
          </a:p>
        </p:txBody>
      </p:sp>
      <p:pic>
        <p:nvPicPr>
          <p:cNvPr id="2050" name="Picture 2" descr="C:\Documents and Settings\Admin\Рабочий стол\Мама\Презентация моя\Картинки\5ea98c3dade13b1f20f38550a0cd8556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5973150" cy="500063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929322" y="0"/>
            <a:ext cx="3214678" cy="46910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Выполнив сложение и вычитание десятичных дробей, расположите ответы в порядке записи заданий, узнайте год, когда был основан Владивосток.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 flipH="1">
            <a:off x="571472" y="4786322"/>
            <a:ext cx="7929618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а)0,29  +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,71;               в)7,23 –  1,23;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б)1,6  + 6,4;                    г)2,5    –  2,5 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ама\Презентация моя\Картинки\1024px-Памятный_з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"/>
            <a:ext cx="4857752" cy="2428867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ама\Презентация моя\Картинки\Памятный зна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937985" cy="521495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Мама\Презентация моя\Картинки\Памятный зна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571744"/>
            <a:ext cx="4857752" cy="257176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000636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Да, в 1860 году на берегу глубоководной и закрытой от ветров бухты Золотой Рог командой российского парусника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Маньчжур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 основан военный пост, получивший название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Владивосток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Название от  Владеть и Восток. Ныне на месте высадки основателей поста Владивосток (причал №33) установлен памятный знак, на котором укреплена чугунная мемориальная доска с текстом: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Основатели Владивостока  -  солдаты 3-й роты  4-го отдельного линейного батальона  под командованием прапорщика Н.В.Комарова высадилась на этом берегу с  транспорта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Манджур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июня (2 июля ) 1860 года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Admin\Рабочий стол\Мама\Презентация моя\Картинки\Ар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4876" cy="68580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86314" y="0"/>
            <a:ext cx="43576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Выполнив умножение и деление десятичных дробей, расположите ответы по порядку, узнайте, когда была построена  в нашем городе Триумфальная арка.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2,5 * 0,4 ;     б)1,6 : 0,2 ;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в)8,1 : 0,9 ;      г)  2 * 0,5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9190" y="3571876"/>
            <a:ext cx="4000496" cy="2857520"/>
          </a:xfrm>
        </p:spPr>
        <p:txBody>
          <a:bodyPr>
            <a:normAutofit/>
          </a:bodyPr>
          <a:lstStyle/>
          <a:p>
            <a:r>
              <a:rPr lang="ru-RU" sz="2200" dirty="0"/>
              <a:t>Николаевская триумфальная арка была  построена во Владивостоке  в 1891 году в честь приезда будущего наследника  престола Николая Романова, тогда ещё  23-летнего  Цесаревича Николая.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85918" y="1071546"/>
            <a:ext cx="4000496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786314" y="2749182"/>
            <a:ext cx="414340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Простояла 30 лет, была разрушена, восстановлена практически в первозданном виде более чем через 100 лет к 135-летию со дня рождения и 85-летию трагической гибели последнего русского царя и его семьи.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Жители города называют Николаевскую триумфальную арку восточными воротами Российской державы. Место, на котором стоит арка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уникально, именно здесь высадились первые основатели Владивостока. Отсюда начинается наш город.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33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Мама\Презентация моя\Картинки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60471"/>
            <a:ext cx="2891705" cy="319752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3" y="2000240"/>
          <a:ext cx="8215373" cy="1571636"/>
        </p:xfrm>
        <a:graphic>
          <a:graphicData uri="http://schemas.openxmlformats.org/drawingml/2006/table">
            <a:tbl>
              <a:tblPr/>
              <a:tblGrid>
                <a:gridCol w="1642903"/>
                <a:gridCol w="1642903"/>
                <a:gridCol w="1642903"/>
                <a:gridCol w="1642903"/>
                <a:gridCol w="1643761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5,05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5,005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0,055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5,5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93463" y="214290"/>
            <a:ext cx="80076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Расположите дроби в порядке убывания.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соответствующих им букв, составьте фамилию известного писателя, посетившего наш город.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67" y="3786190"/>
            <a:ext cx="4922845" cy="2786082"/>
          </a:xfrm>
        </p:spPr>
        <p:txBody>
          <a:bodyPr>
            <a:noAutofit/>
          </a:bodyPr>
          <a:lstStyle/>
          <a:p>
            <a:r>
              <a:rPr lang="ru-RU" sz="2000" dirty="0"/>
              <a:t>А.П.Чехов побывал во Владивостоке проездом с Сахалина в Одессу 15-19 октября1890 года. «Когда я был  во Владивостоке , то погода была чудесная, тёплая, несмотря на октябрь, по бухте ходил настоящий кит и плескал хвостищем, впечатление, одним словом, осталось роскошное …»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Мама\Презентация моя\Картинки\depositphotos_7313225-Toy-railway-track-isolate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28412" y="-1342420"/>
            <a:ext cx="1887176" cy="9144000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\Рабочий стол\Мама\Презентация моя\Картинки\ЖД вокзал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00438"/>
            <a:ext cx="4685192" cy="335756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214942" y="142852"/>
            <a:ext cx="3208337" cy="214312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1897 году была построена железная дорога Хабаровск – Владивосток, длина которой  5986,2 км. </a:t>
            </a:r>
          </a:p>
          <a:p>
            <a:endParaRPr lang="ru-RU" dirty="0"/>
          </a:p>
        </p:txBody>
      </p:sp>
      <p:pic>
        <p:nvPicPr>
          <p:cNvPr id="22531" name="Picture 3" descr="C:\Documents and Settings\Admin\Рабочий стол\Мама\Презентация моя\Картинки\ЖД вокза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500562" cy="30003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214818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1903 году открылось прямое железнодорожное  сообщение с Москвой по Великой Сибирской железнодорожной магистрали, длина которой в 1,6 раз больше. Какова длина железной дороги  от Владивостока до Москвы?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428604"/>
            <a:ext cx="7772400" cy="254953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Выполнив арифметические действия с  десятичными дробями, расположив ответы в порядке возрастания,  расшифруйте высказывание</a:t>
            </a:r>
            <a:r>
              <a:rPr lang="ru-RU" sz="3000" b="1" dirty="0" smtClean="0">
                <a:solidFill>
                  <a:schemeClr val="tx1"/>
                </a:solidFill>
              </a:rPr>
              <a:t>:  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а</a:t>
            </a:r>
            <a:r>
              <a:rPr lang="ru-RU" sz="2400" dirty="0">
                <a:solidFill>
                  <a:schemeClr val="tx1"/>
                </a:solidFill>
              </a:rPr>
              <a:t>) 54,708 + 0,29   - </a:t>
            </a:r>
            <a:r>
              <a:rPr lang="ru-RU" sz="2400" dirty="0" smtClean="0">
                <a:solidFill>
                  <a:schemeClr val="tx1"/>
                </a:solidFill>
              </a:rPr>
              <a:t>это;                          г)  5,125 : 1,2 - Владивосток;                                                                                                б) 62 + 8,1378 – город  - то;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) 470 :  9,4  но;                                               в)  6,3 : 0,07 – нашенский;                   е) 17,54 – 3,8 - далеко;   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ж)23.7*2.4  - ведь;                          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3286116" y="3357562"/>
            <a:ext cx="5143536" cy="2714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 smtClean="0"/>
              <a:t>«</a:t>
            </a:r>
            <a:r>
              <a:rPr lang="ru-RU" sz="4000" b="1" dirty="0"/>
              <a:t>Владивосток далеко, но  ведь  это город - то  нашенский », - </a:t>
            </a:r>
            <a:r>
              <a:rPr lang="ru-RU" sz="4000" b="1" dirty="0" smtClean="0"/>
              <a:t>В.И.Ленин</a:t>
            </a:r>
            <a:endParaRPr lang="ru-RU" sz="4000" b="1" dirty="0"/>
          </a:p>
        </p:txBody>
      </p:sp>
      <p:pic>
        <p:nvPicPr>
          <p:cNvPr id="24578" name="Picture 2" descr="C:\Documents and Settings\Admin\Рабочий стол\Мама\Презентация моя\Картинки\len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2712181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429652" cy="1362075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Много  стихов и песен посвящено нашему городу. А сейчас задание.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Каждой строчке стихотворения соответствует пример.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Вычислите эти примеры и,</a:t>
            </a:r>
            <a:r>
              <a:rPr lang="en-US" sz="1800" dirty="0" smtClean="0"/>
              <a:t> </a:t>
            </a:r>
            <a:r>
              <a:rPr lang="ru-RU" sz="1800" dirty="0" smtClean="0"/>
              <a:t>расположив ответы в порядке возрастания, вы получите гимн городу Владивостоку.</a:t>
            </a:r>
            <a:endParaRPr lang="ru-RU" sz="1800" dirty="0"/>
          </a:p>
        </p:txBody>
      </p:sp>
      <p:pic>
        <p:nvPicPr>
          <p:cNvPr id="1026" name="Picture 2" descr="C:\Documents and Settings\Admin\Рабочий стол\Мама\Презентация моя\Картинки\vladivostok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14283" y="214287"/>
          <a:ext cx="8643998" cy="5083509"/>
        </p:xfrm>
        <a:graphic>
          <a:graphicData uri="http://schemas.openxmlformats.org/drawingml/2006/table">
            <a:tbl>
              <a:tblPr/>
              <a:tblGrid>
                <a:gridCol w="4962781"/>
                <a:gridCol w="2176578"/>
                <a:gridCol w="1504639"/>
              </a:tblGrid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 подножию высоких таёжных холмов: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5,124 * 0,8;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 берег лежавшего рогом залива:       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0,35  * 1,4;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Сошли смельчаки ,где дубы вековые: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1,2  *  4,6;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Заложен здесь город рубежный красивый: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2,01 * 4,9;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Во славу отчизны любимой своей: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20,84 – 6,3;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Не слышали раньше людских голосов: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77,28  :  13,8;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Проходцами дальних коварных морей: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5,124  *  1,3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Сынами родной и великой России: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15,7  -   9,18;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 изгнаньем незванных приветствовал Ленин: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5,13  +  16,5;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Ценой многих жизней, трудом поколений: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  -  24,4;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Далёкий, но «нашенский» Владивосток: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32,224 .:  1,06;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 тревогах был выращен юный росток: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 :  3,5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Хранит он в названиях улиц и сопок:    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507  :  8,45;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 город своих не забыв патриотов:       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290 :  7,25 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Все добрые , светлые их имена:                   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5,6 :  0,008;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 почетом и свято на все времена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43,927:1,09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43834" y="214290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4,0992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500042"/>
            <a:ext cx="73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0,49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15272" y="785794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5,52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43834" y="1142984"/>
            <a:ext cx="710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9,849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43834" y="1428736"/>
            <a:ext cx="710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14,54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86710" y="1785926"/>
            <a:ext cx="47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5,6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43834" y="2143116"/>
            <a:ext cx="82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6,6612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2428868"/>
            <a:ext cx="59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6,52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43834" y="2786058"/>
            <a:ext cx="710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21,63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15272" y="3071810"/>
            <a:ext cx="59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17,6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15272" y="3357562"/>
            <a:ext cx="59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30,4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86710" y="3643314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86710" y="4000504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435769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4643446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700</a:t>
            </a:r>
            <a:endParaRPr lang="ru-RU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857356" y="5286388"/>
            <a:ext cx="5643602" cy="1428760"/>
          </a:xfrm>
        </p:spPr>
        <p:txBody>
          <a:bodyPr>
            <a:noAutofit/>
          </a:bodyPr>
          <a:lstStyle/>
          <a:p>
            <a:r>
              <a:rPr lang="ru-RU" sz="1800" dirty="0"/>
              <a:t>0,49 ;  4, 0992;  5,52;  5,6 ;</a:t>
            </a:r>
            <a:br>
              <a:rPr lang="ru-RU" sz="1800" dirty="0"/>
            </a:br>
            <a:r>
              <a:rPr lang="ru-RU" sz="1800" dirty="0"/>
              <a:t>6,52 ;  6,6612;  9,849;  14,54;</a:t>
            </a:r>
            <a:br>
              <a:rPr lang="ru-RU" sz="1800" dirty="0"/>
            </a:br>
            <a:r>
              <a:rPr lang="ru-RU" sz="1800" dirty="0"/>
              <a:t>17,6;  18;  21,63;  30,4;</a:t>
            </a:r>
            <a:br>
              <a:rPr lang="ru-RU" sz="1800" dirty="0"/>
            </a:br>
            <a:r>
              <a:rPr lang="ru-RU" sz="1800" dirty="0"/>
              <a:t>40;  40,3;  60;   700.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715272" y="4929198"/>
            <a:ext cx="59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40,3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907</Words>
  <Application>Microsoft Office PowerPoint</Application>
  <PresentationFormat>Экран (4:3)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ВЛАДИВОСТОК</vt:lpstr>
      <vt:lpstr>г)2,5    –  2,5 . </vt:lpstr>
      <vt:lpstr>Слайд 3</vt:lpstr>
      <vt:lpstr>Николаевская триумфальная арка была  построена во Владивостоке  в 1891 году в честь приезда будущего наследника  престола Николая Романова, тогда ещё  23-летнего  Цесаревича Николая. </vt:lpstr>
      <vt:lpstr>А.П.Чехов побывал во Владивостоке проездом с Сахалина в Одессу 15-19 октября1890 года. «Когда я был  во Владивостоке , то погода была чудесная, тёплая, несмотря на октябрь, по бухте ходил настоящий кит и плескал хвостищем, впечатление, одним словом, осталось роскошное …» </vt:lpstr>
      <vt:lpstr>Слайд 6</vt:lpstr>
      <vt:lpstr>Слайд 7</vt:lpstr>
      <vt:lpstr>Много  стихов и песен посвящено нашему городу. А сейчас задание.  Каждой строчке стихотворения соответствует пример.  Вычислите эти примеры и, расположив ответы в порядке возрастания, вы получите гимн городу Владивостоку.</vt:lpstr>
      <vt:lpstr>0,49 ;  4, 0992;  5,52;  5,6 ; 6,52 ;  6,6612;  9,849;  14,54; 17,6;  18;  21,63;  30,4; 40;  40,3;  60;   700. </vt:lpstr>
      <vt:lpstr>Владивосток   ( гимн).   Евгений А. Васильев. На берег лежавшего рогом залива К подножию высоких таёжных холмов Сошли смельчаки, где дубы вековые Не слышали раньше людских голосов. Сынами родной и великой России, Проходцами  дальних коварных морей Заложен здесь город рубежный  красивый Во славу отчизны любимой своей. Ценой многих жизней ,трудом поколений, В тревогах был выращен юный росток. С изгнаньем незваных приветствовал  Ленин Далёкий, но «нашенский »  Владивосток. И город своих не забыл патриотов С  почётом и свято  на все  времена Хранит  он  в  названиях  улиц  и  сопок Все  добрые  светлые  их  имена. </vt:lpstr>
      <vt:lpstr>Физкультминутка</vt:lpstr>
      <vt:lpstr>Слайд 12</vt:lpstr>
      <vt:lpstr>а длина  Русского  в 1,4 раза больше, </vt:lpstr>
      <vt:lpstr>а длина низководного моста «Де-Фриз – Седанка» на  1,018 км больше суммы длин Золотого и Русского. Какова длина низководного моста?</vt:lpstr>
      <vt:lpstr>В ДВФУ обучается 24 тысяч студентов на программах высшего образования. Общее количество  всех обучающихся  ( учащиеся, аспиранты, студенты)  всех форм  обучения в 1,7 раз  больше. Сколько преподавателей в ДВФУ, если их в 25,5 раз меньше, чем всех обучающихся?</vt:lpstr>
      <vt:lpstr>Общая площадь кампуса ДВФУ  1 200 000 кв.м, из них застроено 800 000кв.м. Во сколько раз и на сколько квадратных метров общая площадь кампуса больше её застроенной части? </vt:lpstr>
      <vt:lpstr>Самостоятельная работа </vt:lpstr>
      <vt:lpstr>Итог урока  Домашнее задание : повторить п.п. 35 – 38. упр.1492(а, б), 1493. Дополнительно. Составить и решить задачу о Владивостоке с применением  десятичных дробей.  Приём рефлексии  «Одним  словом». Раздражение.  Злость .  Радость .  Равнодушие.  Удовлетворение.  Вдохновение .  Скука.  Тревога.  Покой.  Уверенность.  Неуверенность.  Наслаждение .    Спасибо за урок!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ВЛАДИВОСТОК</dc:title>
  <dc:creator>Admin</dc:creator>
  <cp:lastModifiedBy>Admin</cp:lastModifiedBy>
  <cp:revision>75</cp:revision>
  <dcterms:created xsi:type="dcterms:W3CDTF">2015-01-12T04:42:02Z</dcterms:created>
  <dcterms:modified xsi:type="dcterms:W3CDTF">2015-01-19T08:27:50Z</dcterms:modified>
</cp:coreProperties>
</file>