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sldIdLst>
    <p:sldId id="256" r:id="rId2"/>
    <p:sldId id="258" r:id="rId3"/>
    <p:sldId id="271" r:id="rId4"/>
    <p:sldId id="260" r:id="rId5"/>
    <p:sldId id="261" r:id="rId6"/>
    <p:sldId id="275" r:id="rId7"/>
    <p:sldId id="273" r:id="rId8"/>
    <p:sldId id="274" r:id="rId9"/>
    <p:sldId id="267" r:id="rId10"/>
    <p:sldId id="268" r:id="rId11"/>
    <p:sldId id="270" r:id="rId12"/>
    <p:sldId id="272" r:id="rId13"/>
    <p:sldId id="262" r:id="rId1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17" autoAdjust="0"/>
    <p:restoredTop sz="89594" autoAdjust="0"/>
  </p:normalViewPr>
  <p:slideViewPr>
    <p:cSldViewPr>
      <p:cViewPr varScale="1">
        <p:scale>
          <a:sx n="115" d="100"/>
          <a:sy n="115" d="100"/>
        </p:scale>
        <p:origin x="-1542" y="-10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1"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5DCE9E6A-F42A-48AD-8EE6-819CC924B24C}" type="slidenum">
              <a:rPr lang="ru-RU" smtClean="0"/>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B6892FD-0821-4CD7-ABE0-C8A651EF0C0C}" type="slidenum">
              <a:rPr lang="ru-RU" smtClean="0"/>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E432A75-B2B9-46D4-9993-CBA4B8B711CA}" type="slidenum">
              <a:rPr lang="ru-RU" smtClean="0"/>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5" y="228600"/>
            <a:ext cx="8510588" cy="1325563"/>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301625" y="1676400"/>
            <a:ext cx="4194175" cy="44227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76400"/>
            <a:ext cx="4194175" cy="44227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304800" y="6245225"/>
            <a:ext cx="2286000" cy="47625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5225"/>
            <a:ext cx="2286000" cy="476250"/>
          </a:xfrm>
        </p:spPr>
        <p:txBody>
          <a:bodyPr/>
          <a:lstStyle>
            <a:lvl1pPr>
              <a:defRPr/>
            </a:lvl1pPr>
          </a:lstStyle>
          <a:p>
            <a:fld id="{FE222EF4-33F0-4755-AE70-B6BE3ED06BEF}" type="slidenum">
              <a:rPr lang="ru-RU"/>
              <a:pPr/>
              <a:t>‹#›</a:t>
            </a:fld>
            <a:endParaRPr lang="ru-RU"/>
          </a:p>
        </p:txBody>
      </p:sp>
    </p:spTree>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5" y="228600"/>
            <a:ext cx="8510588" cy="1325563"/>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301625" y="1676400"/>
            <a:ext cx="8540750" cy="4422775"/>
          </a:xfrm>
        </p:spPr>
        <p:txBody>
          <a:bodyPr/>
          <a:lstStyle/>
          <a:p>
            <a:endParaRPr lang="ru-RU"/>
          </a:p>
        </p:txBody>
      </p:sp>
      <p:sp>
        <p:nvSpPr>
          <p:cNvPr id="4" name="Дата 3"/>
          <p:cNvSpPr>
            <a:spLocks noGrp="1"/>
          </p:cNvSpPr>
          <p:nvPr>
            <p:ph type="dt" sz="half" idx="10"/>
          </p:nvPr>
        </p:nvSpPr>
        <p:spPr>
          <a:xfrm>
            <a:off x="304800" y="6245225"/>
            <a:ext cx="2286000" cy="476250"/>
          </a:xfrm>
        </p:spPr>
        <p:txBody>
          <a:bodyPr/>
          <a:lstStyle>
            <a:lvl1pPr>
              <a:defRPr/>
            </a:lvl1pPr>
          </a:lstStyle>
          <a:p>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5225"/>
            <a:ext cx="2286000" cy="476250"/>
          </a:xfrm>
        </p:spPr>
        <p:txBody>
          <a:bodyPr/>
          <a:lstStyle>
            <a:lvl1pPr>
              <a:defRPr/>
            </a:lvl1pPr>
          </a:lstStyle>
          <a:p>
            <a:fld id="{73B0AA55-6AE8-41DB-89B3-D9941AC54C85}" type="slidenum">
              <a:rPr lang="ru-RU"/>
              <a:pPr/>
              <a:t>‹#›</a:t>
            </a:fld>
            <a:endParaRPr lang="ru-RU"/>
          </a:p>
        </p:txBody>
      </p:sp>
    </p:spTree>
  </p:cSld>
  <p:clrMapOvr>
    <a:masterClrMapping/>
  </p:clrMapOvr>
  <p:transition>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301625" y="228600"/>
            <a:ext cx="8510588" cy="1325563"/>
          </a:xfrm>
        </p:spPr>
        <p:txBody>
          <a:bodyPr/>
          <a:lstStyle/>
          <a:p>
            <a:r>
              <a:rPr lang="ru-RU" smtClean="0"/>
              <a:t>Образец заголовка</a:t>
            </a:r>
            <a:endParaRPr lang="ru-RU"/>
          </a:p>
        </p:txBody>
      </p:sp>
      <p:sp>
        <p:nvSpPr>
          <p:cNvPr id="3" name="Содержимое 2"/>
          <p:cNvSpPr>
            <a:spLocks noGrp="1"/>
          </p:cNvSpPr>
          <p:nvPr>
            <p:ph sz="quarter" idx="1"/>
          </p:nvPr>
        </p:nvSpPr>
        <p:spPr>
          <a:xfrm>
            <a:off x="301625" y="1676400"/>
            <a:ext cx="4194175" cy="21351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76400"/>
            <a:ext cx="4194175" cy="21351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301625" y="3963988"/>
            <a:ext cx="4194175" cy="2135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0" y="3963988"/>
            <a:ext cx="4194175" cy="2135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a:xfrm>
            <a:off x="304800" y="6245225"/>
            <a:ext cx="2286000" cy="476250"/>
          </a:xfrm>
        </p:spPr>
        <p:txBody>
          <a:bodyPr/>
          <a:lstStyle>
            <a:lvl1pPr>
              <a:defRPr/>
            </a:lvl1pPr>
          </a:lstStyle>
          <a:p>
            <a:endParaRPr lang="ru-RU"/>
          </a:p>
        </p:txBody>
      </p:sp>
      <p:sp>
        <p:nvSpPr>
          <p:cNvPr id="8" name="Нижний колонтитул 7"/>
          <p:cNvSpPr>
            <a:spLocks noGrp="1"/>
          </p:cNvSpPr>
          <p:nvPr>
            <p:ph type="ftr" sz="quarter" idx="11"/>
          </p:nvPr>
        </p:nvSpPr>
        <p:spPr>
          <a:xfrm>
            <a:off x="3124200" y="6245225"/>
            <a:ext cx="2895600" cy="476250"/>
          </a:xfrm>
        </p:spPr>
        <p:txBody>
          <a:bodyPr/>
          <a:lstStyle>
            <a:lvl1pPr>
              <a:defRPr/>
            </a:lvl1pPr>
          </a:lstStyle>
          <a:p>
            <a:endParaRPr lang="ru-RU"/>
          </a:p>
        </p:txBody>
      </p:sp>
      <p:sp>
        <p:nvSpPr>
          <p:cNvPr id="9" name="Номер слайда 8"/>
          <p:cNvSpPr>
            <a:spLocks noGrp="1"/>
          </p:cNvSpPr>
          <p:nvPr>
            <p:ph type="sldNum" sz="quarter" idx="12"/>
          </p:nvPr>
        </p:nvSpPr>
        <p:spPr>
          <a:xfrm>
            <a:off x="6553200" y="6245225"/>
            <a:ext cx="2286000" cy="476250"/>
          </a:xfrm>
        </p:spPr>
        <p:txBody>
          <a:bodyPr/>
          <a:lstStyle>
            <a:lvl1pPr>
              <a:defRPr/>
            </a:lvl1pPr>
          </a:lstStyle>
          <a:p>
            <a:fld id="{0CC8BD60-82D2-4EB5-B022-3E5CCB95BA52}" type="slidenum">
              <a:rPr lang="ru-RU"/>
              <a:pPr/>
              <a:t>‹#›</a:t>
            </a:fld>
            <a:endParaRPr lang="ru-RU"/>
          </a:p>
        </p:txBody>
      </p:sp>
    </p:spTree>
  </p:cSld>
  <p:clrMapOvr>
    <a:masterClrMapping/>
  </p:clrMapOvr>
  <p:transition>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5" y="228600"/>
            <a:ext cx="8510588" cy="1325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301625" y="1676400"/>
            <a:ext cx="8540750" cy="4422775"/>
          </a:xfrm>
        </p:spPr>
        <p:txBody>
          <a:bodyPr/>
          <a:lstStyle/>
          <a:p>
            <a:endParaRPr lang="ru-RU"/>
          </a:p>
        </p:txBody>
      </p:sp>
      <p:sp>
        <p:nvSpPr>
          <p:cNvPr id="4" name="Дата 3"/>
          <p:cNvSpPr>
            <a:spLocks noGrp="1"/>
          </p:cNvSpPr>
          <p:nvPr>
            <p:ph type="dt" sz="half" idx="10"/>
          </p:nvPr>
        </p:nvSpPr>
        <p:spPr>
          <a:xfrm>
            <a:off x="304800" y="6245225"/>
            <a:ext cx="2286000" cy="476250"/>
          </a:xfrm>
        </p:spPr>
        <p:txBody>
          <a:bodyPr/>
          <a:lstStyle>
            <a:lvl1pPr>
              <a:defRPr/>
            </a:lvl1pPr>
          </a:lstStyle>
          <a:p>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5225"/>
            <a:ext cx="2286000" cy="476250"/>
          </a:xfrm>
        </p:spPr>
        <p:txBody>
          <a:bodyPr/>
          <a:lstStyle>
            <a:lvl1pPr>
              <a:defRPr/>
            </a:lvl1pPr>
          </a:lstStyle>
          <a:p>
            <a:fld id="{70F27522-8243-4672-AB66-BC5DE6A34A6D}" type="slidenum">
              <a:rPr lang="ru-RU"/>
              <a:pPr/>
              <a:t>‹#›</a:t>
            </a:fld>
            <a:endParaRPr lang="ru-RU"/>
          </a:p>
        </p:txBody>
      </p:sp>
    </p:spTree>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A0A52DB-21B5-481A-B77A-C98F06F94599}"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transition>
    <p:strips dir="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47ACCE3-03BE-41C5-9C2F-7EA3576AB7F0}"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trips dir="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E330011-E09E-46B1-A131-DB9483C4119E}"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p:strips dir="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9016A9A-E8E6-4438-A26B-E0E23A75E576}"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p:strips dir="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C7BF0554-D89A-41F5-8F69-8BB37152E182}"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p:strips dir="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C7DC0F06-7E78-4378-AC96-C3C3A0056ED4}" type="slidenum">
              <a:rPr lang="ru-RU" smtClean="0"/>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3A641F8-BE77-49DC-BCB4-35A7B18FFE4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p:strips dir="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C9708DD8-7A06-4967-AD9B-4827452EDB60}"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trips dir="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7"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5322BE0-0FF2-4E43-8B52-601773372A8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Lst>
  <p:transition>
    <p:strips dir="rd"/>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1079;&#1072;&#1076;&#1072;&#1095;&#1080;.docx" TargetMode="External"/><Relationship Id="rId2" Type="http://schemas.openxmlformats.org/officeDocument/2006/relationships/hyperlink" Target="&#1073;&#1083;&#1080;&#1094;-&#1086;&#1087;&#1088;&#1086;&#1089;.docx" TargetMode="External"/><Relationship Id="rId1" Type="http://schemas.openxmlformats.org/officeDocument/2006/relationships/slideLayout" Target="../slideLayouts/slideLayout2.xml"/><Relationship Id="rId4" Type="http://schemas.openxmlformats.org/officeDocument/2006/relationships/hyperlink" Target="&#1057;&#1086;&#1089;&#1090;&#1072;&#1074;&#1080;&#1090;&#1100;%20&#1091;&#1088;&#1072;&#1074;&#1085;&#1077;&#1085;&#1080;&#1103;.docx"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slide" Target="slide8.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7.jpeg"/><Relationship Id="rId1" Type="http://schemas.openxmlformats.org/officeDocument/2006/relationships/slideLayout" Target="../slideLayouts/slideLayout12.xml"/><Relationship Id="rId4" Type="http://schemas.openxmlformats.org/officeDocument/2006/relationships/image" Target="../media/image8.gif"/></Relationships>
</file>

<file path=ppt/slides/_rels/slide9.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9.jpeg"/><Relationship Id="rId7" Type="http://schemas.openxmlformats.org/officeDocument/2006/relationships/slide" Target="slide10.xml"/><Relationship Id="rId2" Type="http://schemas.openxmlformats.org/officeDocument/2006/relationships/hyperlink" Target="&#1050;&#1072;&#1088;&#1073;&#1086;&#1085;&#1086;&#1074;&#1099;&#1077;%20&#1082;&#1080;&#1089;&#1083;&#1086;&#1090;&#1099;%20&#1074;&#1086;&#1082;&#1088;&#1091;&#1075;%20&#1085;&#1072;&#1089;.pptx" TargetMode="External"/><Relationship Id="rId1" Type="http://schemas.openxmlformats.org/officeDocument/2006/relationships/slideLayout" Target="../slideLayouts/slideLayout14.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Rot="1" noChangeArrowheads="1"/>
          </p:cNvSpPr>
          <p:nvPr>
            <p:ph type="ctrTitle"/>
          </p:nvPr>
        </p:nvSpPr>
        <p:spPr>
          <a:xfrm>
            <a:off x="755650" y="908050"/>
            <a:ext cx="7775575" cy="2232918"/>
          </a:xfrm>
        </p:spPr>
        <p:txBody>
          <a:bodyPr>
            <a:normAutofit/>
          </a:bodyPr>
          <a:lstStyle/>
          <a:p>
            <a:pPr algn="ctr"/>
            <a:r>
              <a:rPr lang="ru-RU" sz="4800" b="1" i="1" dirty="0">
                <a:solidFill>
                  <a:schemeClr val="accent1">
                    <a:lumMod val="75000"/>
                  </a:schemeClr>
                </a:solidFill>
                <a:latin typeface="Times New Roman" pitchFamily="18" charset="0"/>
                <a:cs typeface="Times New Roman" pitchFamily="18" charset="0"/>
              </a:rPr>
              <a:t>Я иду на </a:t>
            </a:r>
            <a:r>
              <a:rPr lang="ru-RU" sz="4800" b="1" i="1" dirty="0" smtClean="0">
                <a:solidFill>
                  <a:schemeClr val="accent1">
                    <a:lumMod val="75000"/>
                  </a:schemeClr>
                </a:solidFill>
                <a:latin typeface="Times New Roman" pitchFamily="18" charset="0"/>
                <a:cs typeface="Times New Roman" pitchFamily="18" charset="0"/>
              </a:rPr>
              <a:t>урок</a:t>
            </a:r>
            <a:br>
              <a:rPr lang="ru-RU" sz="4800" b="1" i="1" dirty="0" smtClean="0">
                <a:solidFill>
                  <a:schemeClr val="accent1">
                    <a:lumMod val="75000"/>
                  </a:schemeClr>
                </a:solidFill>
                <a:latin typeface="Times New Roman" pitchFamily="18" charset="0"/>
                <a:cs typeface="Times New Roman" pitchFamily="18" charset="0"/>
              </a:rPr>
            </a:br>
            <a:r>
              <a:rPr lang="ru-RU" i="1" dirty="0" smtClean="0">
                <a:solidFill>
                  <a:schemeClr val="accent1">
                    <a:lumMod val="75000"/>
                  </a:schemeClr>
                </a:solidFill>
                <a:latin typeface="Times New Roman" pitchFamily="18" charset="0"/>
                <a:cs typeface="Times New Roman" pitchFamily="18" charset="0"/>
              </a:rPr>
              <a:t>«Карбоновые кислоты»</a:t>
            </a:r>
            <a:endParaRPr lang="ru-RU" sz="4800" b="1" i="1" dirty="0">
              <a:solidFill>
                <a:schemeClr val="accent1">
                  <a:lumMod val="75000"/>
                </a:schemeClr>
              </a:solidFill>
              <a:latin typeface="Times New Roman" pitchFamily="18" charset="0"/>
              <a:cs typeface="Times New Roman" pitchFamily="18" charset="0"/>
            </a:endParaRPr>
          </a:p>
        </p:txBody>
      </p:sp>
      <p:sp>
        <p:nvSpPr>
          <p:cNvPr id="2051" name="Rectangle 3"/>
          <p:cNvSpPr>
            <a:spLocks noGrp="1" noRot="1" noChangeArrowheads="1"/>
          </p:cNvSpPr>
          <p:nvPr>
            <p:ph type="subTitle" idx="1"/>
          </p:nvPr>
        </p:nvSpPr>
        <p:spPr/>
        <p:txBody>
          <a:bodyPr/>
          <a:lstStyle/>
          <a:p>
            <a:r>
              <a:rPr lang="ru-RU" b="1" i="1" dirty="0" smtClean="0">
                <a:latin typeface="Times New Roman" pitchFamily="18" charset="0"/>
                <a:cs typeface="Times New Roman" pitchFamily="18" charset="0"/>
              </a:rPr>
              <a:t>Химия - 10</a:t>
            </a:r>
            <a:endParaRPr lang="ru-RU" b="1" i="1" dirty="0">
              <a:latin typeface="Times New Roman" pitchFamily="18" charset="0"/>
              <a:cs typeface="Times New Roman" pitchFamily="18" charset="0"/>
            </a:endParaRPr>
          </a:p>
        </p:txBody>
      </p:sp>
    </p:spTree>
  </p:cSld>
  <p:clrMapOvr>
    <a:masterClrMapping/>
  </p:clrMapOvr>
  <p:transition>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normAutofit/>
          </a:bodyPr>
          <a:lstStyle/>
          <a:p>
            <a:r>
              <a:rPr lang="ru-RU" sz="4000" dirty="0">
                <a:solidFill>
                  <a:schemeClr val="accent1">
                    <a:lumMod val="75000"/>
                  </a:schemeClr>
                </a:solidFill>
                <a:latin typeface="Times New Roman" pitchFamily="18" charset="0"/>
                <a:cs typeface="Times New Roman" pitchFamily="18" charset="0"/>
              </a:rPr>
              <a:t>Подведение итогов</a:t>
            </a:r>
          </a:p>
        </p:txBody>
      </p:sp>
      <p:graphicFrame>
        <p:nvGraphicFramePr>
          <p:cNvPr id="20557" name="Group 77"/>
          <p:cNvGraphicFramePr>
            <a:graphicFrameLocks noGrp="1"/>
          </p:cNvGraphicFramePr>
          <p:nvPr>
            <p:ph type="tbl" idx="1"/>
          </p:nvPr>
        </p:nvGraphicFramePr>
        <p:xfrm>
          <a:off x="301625" y="1676400"/>
          <a:ext cx="8518525" cy="4005072"/>
        </p:xfrm>
        <a:graphic>
          <a:graphicData uri="http://schemas.openxmlformats.org/drawingml/2006/table">
            <a:tbl>
              <a:tblPr/>
              <a:tblGrid>
                <a:gridCol w="565150"/>
                <a:gridCol w="1833563"/>
                <a:gridCol w="1008062"/>
                <a:gridCol w="1008063"/>
                <a:gridCol w="1008062"/>
                <a:gridCol w="1439863"/>
                <a:gridCol w="1655762"/>
              </a:tblGrid>
              <a:tr h="110648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Название команды</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Этап</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Этап</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   2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Этап</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   3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В мире</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интерес-  ного</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Сумма баллов</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39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71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21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ru-RU" sz="2400" b="0" i="0" u="none" strike="noStrike" cap="none" normalizeH="0" baseline="0" smtClean="0">
                          <a:ln>
                            <a:noFill/>
                          </a:ln>
                          <a:solidFill>
                            <a:schemeClr val="tx1"/>
                          </a:solidFill>
                          <a:effectLst/>
                          <a:latin typeface="Times New Roman" pitchFamily="18" charset="0"/>
                          <a:cs typeface="Times New Roman" pitchFamily="18"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484" name="AutoShape 4">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
        <p:nvSpPr>
          <p:cNvPr id="20485" name="AutoShape 5">
            <a:hlinkClick r:id="" action="ppaction://hlinkshowjump?jump=lastslide" highlightClick="1"/>
          </p:cNvPr>
          <p:cNvSpPr>
            <a:spLocks noChangeArrowheads="1"/>
          </p:cNvSpPr>
          <p:nvPr/>
        </p:nvSpPr>
        <p:spPr bwMode="auto">
          <a:xfrm>
            <a:off x="8532813" y="6237288"/>
            <a:ext cx="431800" cy="360362"/>
          </a:xfrm>
          <a:prstGeom prst="actionButtonEnd">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2" name="Rectangle 6"/>
          <p:cNvSpPr>
            <a:spLocks noGrp="1" noRot="1" noChangeArrowheads="1"/>
          </p:cNvSpPr>
          <p:nvPr>
            <p:ph sz="half" idx="1"/>
          </p:nvPr>
        </p:nvSpPr>
        <p:spPr>
          <a:xfrm>
            <a:off x="301625" y="1676400"/>
            <a:ext cx="8230815" cy="4422775"/>
          </a:xfrm>
        </p:spPr>
        <p:txBody>
          <a:bodyPr/>
          <a:lstStyle/>
          <a:p>
            <a:r>
              <a:rPr lang="ru-RU" dirty="0"/>
              <a:t>Я понял тему </a:t>
            </a:r>
          </a:p>
          <a:p>
            <a:r>
              <a:rPr lang="ru-RU" dirty="0"/>
              <a:t> Я не понял тему </a:t>
            </a:r>
          </a:p>
          <a:p>
            <a:r>
              <a:rPr lang="ru-RU" dirty="0"/>
              <a:t>Мне нужно дополнительно позаниматься</a:t>
            </a:r>
          </a:p>
          <a:p>
            <a:r>
              <a:rPr lang="ru-RU" dirty="0"/>
              <a:t>Мне требуется помощь учителя</a:t>
            </a:r>
          </a:p>
        </p:txBody>
      </p:sp>
      <p:sp>
        <p:nvSpPr>
          <p:cNvPr id="24578" name="Rectangle 2"/>
          <p:cNvSpPr>
            <a:spLocks noGrp="1" noRot="1" noChangeArrowheads="1"/>
          </p:cNvSpPr>
          <p:nvPr>
            <p:ph type="title"/>
          </p:nvPr>
        </p:nvSpPr>
        <p:spPr/>
        <p:txBody>
          <a:bodyPr/>
          <a:lstStyle/>
          <a:p>
            <a:r>
              <a:rPr lang="ru-RU" dirty="0"/>
              <a:t>Рефлексия</a:t>
            </a:r>
          </a:p>
        </p:txBody>
      </p:sp>
      <p:sp>
        <p:nvSpPr>
          <p:cNvPr id="24580" name="AutoShape 4">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
        <p:nvSpPr>
          <p:cNvPr id="24581" name="AutoShape 5">
            <a:hlinkClick r:id="rId2" action="ppaction://hlinksldjump" highlightClick="1"/>
          </p:cNvPr>
          <p:cNvSpPr>
            <a:spLocks noChangeArrowheads="1"/>
          </p:cNvSpPr>
          <p:nvPr/>
        </p:nvSpPr>
        <p:spPr bwMode="auto">
          <a:xfrm>
            <a:off x="8532813" y="6237288"/>
            <a:ext cx="431800" cy="360362"/>
          </a:xfrm>
          <a:prstGeom prst="actionButtonEnd">
            <a:avLst/>
          </a:prstGeom>
          <a:solidFill>
            <a:schemeClr val="accent1"/>
          </a:solidFill>
          <a:ln w="9525">
            <a:noFill/>
            <a:miter lim="800000"/>
            <a:headEnd/>
            <a:tailEnd/>
          </a:ln>
          <a:effectLst/>
        </p:spPr>
        <p:txBody>
          <a:bodyPr wrap="none" anchor="ctr"/>
          <a:lstStyle/>
          <a:p>
            <a:endParaRPr lang="ru-RU"/>
          </a:p>
        </p:txBody>
      </p:sp>
      <p:sp>
        <p:nvSpPr>
          <p:cNvPr id="24923" name="Rectangle 347"/>
          <p:cNvSpPr>
            <a:spLocks noChangeArrowheads="1"/>
          </p:cNvSpPr>
          <p:nvPr/>
        </p:nvSpPr>
        <p:spPr bwMode="auto">
          <a:xfrm>
            <a:off x="4532313" y="3751263"/>
            <a:ext cx="184150" cy="366712"/>
          </a:xfrm>
          <a:prstGeom prst="rect">
            <a:avLst/>
          </a:prstGeom>
          <a:noFill/>
          <a:ln w="9525">
            <a:noFill/>
            <a:miter lim="800000"/>
            <a:headEnd/>
            <a:tailEnd/>
          </a:ln>
          <a:effectLst/>
        </p:spPr>
        <p:txBody>
          <a:bodyPr wrap="none">
            <a:spAutoFit/>
          </a:bodyPr>
          <a:lstStyle/>
          <a:p>
            <a:pPr eaLnBrk="0" hangingPunct="0"/>
            <a:endParaRPr lang="ru-RU"/>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mph" presetSubtype="0" grpId="0" nodeType="clickEffect">
                                  <p:stCondLst>
                                    <p:cond delay="0"/>
                                  </p:stCondLst>
                                  <p:childTnLst>
                                    <p:set>
                                      <p:cBhvr override="childStyle">
                                        <p:cTn id="6" dur="indefinite"/>
                                        <p:tgtEl>
                                          <p:spTgt spid="24578"/>
                                        </p:tgtEl>
                                        <p:attrNameLst>
                                          <p:attrName>style.fontFamily</p:attrName>
                                        </p:attrNameLst>
                                      </p:cBhvr>
                                      <p:to>
                                        <p:strVal val="Times New Roman"/>
                                      </p:to>
                                    </p:set>
                                  </p:childTnLst>
                                </p:cTn>
                              </p:par>
                            </p:childTnLst>
                          </p:cTn>
                        </p:par>
                      </p:childTnLst>
                    </p:cTn>
                  </p:par>
                  <p:par>
                    <p:cTn id="7" fill="hold">
                      <p:stCondLst>
                        <p:cond delay="indefinite"/>
                      </p:stCondLst>
                      <p:childTnLst>
                        <p:par>
                          <p:cTn id="8" fill="hold">
                            <p:stCondLst>
                              <p:cond delay="0"/>
                            </p:stCondLst>
                            <p:childTnLst>
                              <p:par>
                                <p:cTn id="9" presetID="4" presetClass="emph" presetSubtype="2" fill="hold" grpId="1" nodeType="clickEffect">
                                  <p:stCondLst>
                                    <p:cond delay="0"/>
                                  </p:stCondLst>
                                  <p:childTnLst>
                                    <p:anim to="1.5" calcmode="lin" valueType="num">
                                      <p:cBhvr override="childStyle">
                                        <p:cTn id="10" dur="2000" fill="hold"/>
                                        <p:tgtEl>
                                          <p:spTgt spid="24578"/>
                                        </p:tgtEl>
                                        <p:attrNameLst>
                                          <p:attrName>style.fontSize</p:attrName>
                                        </p:attrNameLst>
                                      </p:cBhvr>
                                    </p:anim>
                                  </p:childTnLst>
                                </p:cTn>
                              </p:par>
                            </p:childTnLst>
                          </p:cTn>
                        </p:par>
                      </p:childTnLst>
                    </p:cTn>
                  </p:par>
                  <p:par>
                    <p:cTn id="11" fill="hold">
                      <p:stCondLst>
                        <p:cond delay="indefinite"/>
                      </p:stCondLst>
                      <p:childTnLst>
                        <p:par>
                          <p:cTn id="12" fill="hold">
                            <p:stCondLst>
                              <p:cond delay="0"/>
                            </p:stCondLst>
                            <p:childTnLst>
                              <p:par>
                                <p:cTn id="13" presetID="3" presetClass="exit" presetSubtype="10" fill="hold" grpId="2" nodeType="clickEffect">
                                  <p:stCondLst>
                                    <p:cond delay="0"/>
                                  </p:stCondLst>
                                  <p:childTnLst>
                                    <p:animEffect transition="out" filter="blinds(horizontal)">
                                      <p:cBhvr>
                                        <p:cTn id="14" dur="500"/>
                                        <p:tgtEl>
                                          <p:spTgt spid="24578"/>
                                        </p:tgtEl>
                                      </p:cBhvr>
                                    </p:animEffect>
                                    <p:set>
                                      <p:cBhvr>
                                        <p:cTn id="15" dur="1" fill="hold">
                                          <p:stCondLst>
                                            <p:cond delay="499"/>
                                          </p:stCondLst>
                                        </p:cTn>
                                        <p:tgtEl>
                                          <p:spTgt spid="2457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8" grpId="1"/>
      <p:bldP spid="24578" grpId="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082" name="Group 2"/>
          <p:cNvGrpSpPr>
            <a:grpSpLocks/>
          </p:cNvGrpSpPr>
          <p:nvPr/>
        </p:nvGrpSpPr>
        <p:grpSpPr bwMode="auto">
          <a:xfrm>
            <a:off x="838200" y="2438400"/>
            <a:ext cx="4908550" cy="2754313"/>
            <a:chOff x="-3" y="-3"/>
            <a:chExt cx="3092" cy="1735"/>
          </a:xfrm>
        </p:grpSpPr>
        <p:grpSp>
          <p:nvGrpSpPr>
            <p:cNvPr id="46083" name="Group 3"/>
            <p:cNvGrpSpPr>
              <a:grpSpLocks/>
            </p:cNvGrpSpPr>
            <p:nvPr/>
          </p:nvGrpSpPr>
          <p:grpSpPr bwMode="auto">
            <a:xfrm>
              <a:off x="0" y="0"/>
              <a:ext cx="3086" cy="1729"/>
              <a:chOff x="0" y="0"/>
              <a:chExt cx="3086" cy="1729"/>
            </a:xfrm>
          </p:grpSpPr>
          <p:grpSp>
            <p:nvGrpSpPr>
              <p:cNvPr id="46084" name="Group 4"/>
              <p:cNvGrpSpPr>
                <a:grpSpLocks/>
              </p:cNvGrpSpPr>
              <p:nvPr/>
            </p:nvGrpSpPr>
            <p:grpSpPr bwMode="auto">
              <a:xfrm>
                <a:off x="0" y="0"/>
                <a:ext cx="660" cy="461"/>
                <a:chOff x="0" y="0"/>
                <a:chExt cx="660" cy="461"/>
              </a:xfrm>
            </p:grpSpPr>
            <p:sp>
              <p:nvSpPr>
                <p:cNvPr id="46085" name="Rectangle 5"/>
                <p:cNvSpPr>
                  <a:spLocks noChangeArrowheads="1"/>
                </p:cNvSpPr>
                <p:nvPr/>
              </p:nvSpPr>
              <p:spPr bwMode="auto">
                <a:xfrm>
                  <a:off x="43" y="0"/>
                  <a:ext cx="574" cy="461"/>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086" name="Rectangle 6"/>
                <p:cNvSpPr>
                  <a:spLocks noChangeArrowheads="1"/>
                </p:cNvSpPr>
                <p:nvPr/>
              </p:nvSpPr>
              <p:spPr bwMode="auto">
                <a:xfrm>
                  <a:off x="0" y="0"/>
                  <a:ext cx="660" cy="461"/>
                </a:xfrm>
                <a:prstGeom prst="rect">
                  <a:avLst/>
                </a:prstGeom>
                <a:noFill/>
                <a:ln w="7">
                  <a:solidFill>
                    <a:srgbClr val="A0A0A0"/>
                  </a:solidFill>
                  <a:miter lim="800000"/>
                  <a:headEnd/>
                  <a:tailEnd/>
                </a:ln>
                <a:effectLst/>
              </p:spPr>
              <p:txBody>
                <a:bodyPr/>
                <a:lstStyle/>
                <a:p>
                  <a:endParaRPr lang="ru-RU"/>
                </a:p>
              </p:txBody>
            </p:sp>
          </p:grpSp>
          <p:grpSp>
            <p:nvGrpSpPr>
              <p:cNvPr id="46087" name="Group 7"/>
              <p:cNvGrpSpPr>
                <a:grpSpLocks/>
              </p:cNvGrpSpPr>
              <p:nvPr/>
            </p:nvGrpSpPr>
            <p:grpSpPr bwMode="auto">
              <a:xfrm>
                <a:off x="660" y="0"/>
                <a:ext cx="236" cy="461"/>
                <a:chOff x="660" y="0"/>
                <a:chExt cx="236" cy="461"/>
              </a:xfrm>
            </p:grpSpPr>
            <p:sp>
              <p:nvSpPr>
                <p:cNvPr id="46088" name="Rectangle 8"/>
                <p:cNvSpPr>
                  <a:spLocks noChangeArrowheads="1"/>
                </p:cNvSpPr>
                <p:nvPr/>
              </p:nvSpPr>
              <p:spPr bwMode="auto">
                <a:xfrm>
                  <a:off x="703" y="0"/>
                  <a:ext cx="150" cy="461"/>
                </a:xfrm>
                <a:prstGeom prst="rect">
                  <a:avLst/>
                </a:prstGeom>
                <a:noFill/>
                <a:ln w="9525">
                  <a:noFill/>
                  <a:miter lim="800000"/>
                  <a:headEnd/>
                  <a:tailEnd/>
                </a:ln>
                <a:effectLst/>
              </p:spPr>
              <p:txBody>
                <a:bodyPr/>
                <a:lstStyle/>
                <a:p>
                  <a:pPr algn="ctr"/>
                  <a:r>
                    <a:rPr lang="ru-RU" sz="1200">
                      <a:cs typeface="Times New Roman" pitchFamily="18" charset="0"/>
                    </a:rPr>
                    <a:t>1</a:t>
                  </a:r>
                </a:p>
                <a:p>
                  <a:pPr algn="ctr" eaLnBrk="0" hangingPunct="0"/>
                  <a:endParaRPr lang="ru-RU"/>
                </a:p>
              </p:txBody>
            </p:sp>
            <p:sp>
              <p:nvSpPr>
                <p:cNvPr id="46089" name="Rectangle 9"/>
                <p:cNvSpPr>
                  <a:spLocks noChangeArrowheads="1"/>
                </p:cNvSpPr>
                <p:nvPr/>
              </p:nvSpPr>
              <p:spPr bwMode="auto">
                <a:xfrm>
                  <a:off x="660" y="0"/>
                  <a:ext cx="236" cy="461"/>
                </a:xfrm>
                <a:prstGeom prst="rect">
                  <a:avLst/>
                </a:prstGeom>
                <a:noFill/>
                <a:ln w="7">
                  <a:solidFill>
                    <a:srgbClr val="A0A0A0"/>
                  </a:solidFill>
                  <a:miter lim="800000"/>
                  <a:headEnd/>
                  <a:tailEnd/>
                </a:ln>
                <a:effectLst/>
              </p:spPr>
              <p:txBody>
                <a:bodyPr/>
                <a:lstStyle/>
                <a:p>
                  <a:endParaRPr lang="ru-RU"/>
                </a:p>
              </p:txBody>
            </p:sp>
          </p:grpSp>
          <p:grpSp>
            <p:nvGrpSpPr>
              <p:cNvPr id="46090" name="Group 10"/>
              <p:cNvGrpSpPr>
                <a:grpSpLocks/>
              </p:cNvGrpSpPr>
              <p:nvPr/>
            </p:nvGrpSpPr>
            <p:grpSpPr bwMode="auto">
              <a:xfrm>
                <a:off x="896" y="0"/>
                <a:ext cx="236" cy="461"/>
                <a:chOff x="896" y="0"/>
                <a:chExt cx="236" cy="461"/>
              </a:xfrm>
            </p:grpSpPr>
            <p:sp>
              <p:nvSpPr>
                <p:cNvPr id="46091" name="Rectangle 11"/>
                <p:cNvSpPr>
                  <a:spLocks noChangeArrowheads="1"/>
                </p:cNvSpPr>
                <p:nvPr/>
              </p:nvSpPr>
              <p:spPr bwMode="auto">
                <a:xfrm>
                  <a:off x="939" y="0"/>
                  <a:ext cx="150" cy="461"/>
                </a:xfrm>
                <a:prstGeom prst="rect">
                  <a:avLst/>
                </a:prstGeom>
                <a:noFill/>
                <a:ln w="9525">
                  <a:noFill/>
                  <a:miter lim="800000"/>
                  <a:headEnd/>
                  <a:tailEnd/>
                </a:ln>
                <a:effectLst/>
              </p:spPr>
              <p:txBody>
                <a:bodyPr/>
                <a:lstStyle/>
                <a:p>
                  <a:pPr algn="ctr"/>
                  <a:r>
                    <a:rPr lang="ru-RU" sz="1200">
                      <a:cs typeface="Times New Roman" pitchFamily="18" charset="0"/>
                    </a:rPr>
                    <a:t>2</a:t>
                  </a:r>
                </a:p>
                <a:p>
                  <a:pPr algn="ctr" eaLnBrk="0" hangingPunct="0"/>
                  <a:endParaRPr lang="ru-RU"/>
                </a:p>
              </p:txBody>
            </p:sp>
            <p:sp>
              <p:nvSpPr>
                <p:cNvPr id="46092" name="Rectangle 12"/>
                <p:cNvSpPr>
                  <a:spLocks noChangeArrowheads="1"/>
                </p:cNvSpPr>
                <p:nvPr/>
              </p:nvSpPr>
              <p:spPr bwMode="auto">
                <a:xfrm>
                  <a:off x="896" y="0"/>
                  <a:ext cx="236" cy="461"/>
                </a:xfrm>
                <a:prstGeom prst="rect">
                  <a:avLst/>
                </a:prstGeom>
                <a:noFill/>
                <a:ln w="7">
                  <a:solidFill>
                    <a:srgbClr val="A0A0A0"/>
                  </a:solidFill>
                  <a:miter lim="800000"/>
                  <a:headEnd/>
                  <a:tailEnd/>
                </a:ln>
                <a:effectLst/>
              </p:spPr>
              <p:txBody>
                <a:bodyPr/>
                <a:lstStyle/>
                <a:p>
                  <a:endParaRPr lang="ru-RU"/>
                </a:p>
              </p:txBody>
            </p:sp>
          </p:grpSp>
          <p:grpSp>
            <p:nvGrpSpPr>
              <p:cNvPr id="46093" name="Group 13"/>
              <p:cNvGrpSpPr>
                <a:grpSpLocks/>
              </p:cNvGrpSpPr>
              <p:nvPr/>
            </p:nvGrpSpPr>
            <p:grpSpPr bwMode="auto">
              <a:xfrm>
                <a:off x="1132" y="0"/>
                <a:ext cx="236" cy="461"/>
                <a:chOff x="1132" y="0"/>
                <a:chExt cx="236" cy="461"/>
              </a:xfrm>
            </p:grpSpPr>
            <p:sp>
              <p:nvSpPr>
                <p:cNvPr id="46094" name="Rectangle 14"/>
                <p:cNvSpPr>
                  <a:spLocks noChangeArrowheads="1"/>
                </p:cNvSpPr>
                <p:nvPr/>
              </p:nvSpPr>
              <p:spPr bwMode="auto">
                <a:xfrm>
                  <a:off x="1175" y="0"/>
                  <a:ext cx="150" cy="461"/>
                </a:xfrm>
                <a:prstGeom prst="rect">
                  <a:avLst/>
                </a:prstGeom>
                <a:noFill/>
                <a:ln w="9525">
                  <a:noFill/>
                  <a:miter lim="800000"/>
                  <a:headEnd/>
                  <a:tailEnd/>
                </a:ln>
                <a:effectLst/>
              </p:spPr>
              <p:txBody>
                <a:bodyPr/>
                <a:lstStyle/>
                <a:p>
                  <a:pPr algn="ctr"/>
                  <a:r>
                    <a:rPr lang="ru-RU" sz="1200">
                      <a:cs typeface="Times New Roman" pitchFamily="18" charset="0"/>
                    </a:rPr>
                    <a:t>3</a:t>
                  </a:r>
                </a:p>
                <a:p>
                  <a:pPr algn="ctr" eaLnBrk="0" hangingPunct="0"/>
                  <a:endParaRPr lang="ru-RU"/>
                </a:p>
              </p:txBody>
            </p:sp>
            <p:sp>
              <p:nvSpPr>
                <p:cNvPr id="46095" name="Rectangle 15"/>
                <p:cNvSpPr>
                  <a:spLocks noChangeArrowheads="1"/>
                </p:cNvSpPr>
                <p:nvPr/>
              </p:nvSpPr>
              <p:spPr bwMode="auto">
                <a:xfrm>
                  <a:off x="1132" y="0"/>
                  <a:ext cx="236" cy="461"/>
                </a:xfrm>
                <a:prstGeom prst="rect">
                  <a:avLst/>
                </a:prstGeom>
                <a:noFill/>
                <a:ln w="7">
                  <a:solidFill>
                    <a:srgbClr val="A0A0A0"/>
                  </a:solidFill>
                  <a:miter lim="800000"/>
                  <a:headEnd/>
                  <a:tailEnd/>
                </a:ln>
                <a:effectLst/>
              </p:spPr>
              <p:txBody>
                <a:bodyPr/>
                <a:lstStyle/>
                <a:p>
                  <a:endParaRPr lang="ru-RU"/>
                </a:p>
              </p:txBody>
            </p:sp>
          </p:grpSp>
          <p:grpSp>
            <p:nvGrpSpPr>
              <p:cNvPr id="46096" name="Group 16"/>
              <p:cNvGrpSpPr>
                <a:grpSpLocks/>
              </p:cNvGrpSpPr>
              <p:nvPr/>
            </p:nvGrpSpPr>
            <p:grpSpPr bwMode="auto">
              <a:xfrm>
                <a:off x="1368" y="0"/>
                <a:ext cx="236" cy="461"/>
                <a:chOff x="1368" y="0"/>
                <a:chExt cx="236" cy="461"/>
              </a:xfrm>
            </p:grpSpPr>
            <p:sp>
              <p:nvSpPr>
                <p:cNvPr id="46097" name="Rectangle 17"/>
                <p:cNvSpPr>
                  <a:spLocks noChangeArrowheads="1"/>
                </p:cNvSpPr>
                <p:nvPr/>
              </p:nvSpPr>
              <p:spPr bwMode="auto">
                <a:xfrm>
                  <a:off x="1411" y="0"/>
                  <a:ext cx="150" cy="461"/>
                </a:xfrm>
                <a:prstGeom prst="rect">
                  <a:avLst/>
                </a:prstGeom>
                <a:noFill/>
                <a:ln w="9525">
                  <a:noFill/>
                  <a:miter lim="800000"/>
                  <a:headEnd/>
                  <a:tailEnd/>
                </a:ln>
                <a:effectLst/>
              </p:spPr>
              <p:txBody>
                <a:bodyPr/>
                <a:lstStyle/>
                <a:p>
                  <a:pPr algn="ctr"/>
                  <a:r>
                    <a:rPr lang="ru-RU" sz="1200">
                      <a:cs typeface="Times New Roman" pitchFamily="18" charset="0"/>
                    </a:rPr>
                    <a:t>4</a:t>
                  </a:r>
                </a:p>
                <a:p>
                  <a:pPr algn="ctr" eaLnBrk="0" hangingPunct="0"/>
                  <a:endParaRPr lang="ru-RU"/>
                </a:p>
              </p:txBody>
            </p:sp>
            <p:sp>
              <p:nvSpPr>
                <p:cNvPr id="46098" name="Rectangle 18"/>
                <p:cNvSpPr>
                  <a:spLocks noChangeArrowheads="1"/>
                </p:cNvSpPr>
                <p:nvPr/>
              </p:nvSpPr>
              <p:spPr bwMode="auto">
                <a:xfrm>
                  <a:off x="1368" y="0"/>
                  <a:ext cx="236" cy="461"/>
                </a:xfrm>
                <a:prstGeom prst="rect">
                  <a:avLst/>
                </a:prstGeom>
                <a:noFill/>
                <a:ln w="7">
                  <a:solidFill>
                    <a:srgbClr val="A0A0A0"/>
                  </a:solidFill>
                  <a:miter lim="800000"/>
                  <a:headEnd/>
                  <a:tailEnd/>
                </a:ln>
                <a:effectLst/>
              </p:spPr>
              <p:txBody>
                <a:bodyPr/>
                <a:lstStyle/>
                <a:p>
                  <a:endParaRPr lang="ru-RU"/>
                </a:p>
              </p:txBody>
            </p:sp>
          </p:grpSp>
          <p:grpSp>
            <p:nvGrpSpPr>
              <p:cNvPr id="46099" name="Group 19"/>
              <p:cNvGrpSpPr>
                <a:grpSpLocks/>
              </p:cNvGrpSpPr>
              <p:nvPr/>
            </p:nvGrpSpPr>
            <p:grpSpPr bwMode="auto">
              <a:xfrm>
                <a:off x="1604" y="0"/>
                <a:ext cx="236" cy="461"/>
                <a:chOff x="1604" y="0"/>
                <a:chExt cx="236" cy="461"/>
              </a:xfrm>
            </p:grpSpPr>
            <p:sp>
              <p:nvSpPr>
                <p:cNvPr id="46100" name="Rectangle 20"/>
                <p:cNvSpPr>
                  <a:spLocks noChangeArrowheads="1"/>
                </p:cNvSpPr>
                <p:nvPr/>
              </p:nvSpPr>
              <p:spPr bwMode="auto">
                <a:xfrm>
                  <a:off x="1647" y="0"/>
                  <a:ext cx="150" cy="461"/>
                </a:xfrm>
                <a:prstGeom prst="rect">
                  <a:avLst/>
                </a:prstGeom>
                <a:noFill/>
                <a:ln w="9525">
                  <a:noFill/>
                  <a:miter lim="800000"/>
                  <a:headEnd/>
                  <a:tailEnd/>
                </a:ln>
                <a:effectLst/>
              </p:spPr>
              <p:txBody>
                <a:bodyPr/>
                <a:lstStyle/>
                <a:p>
                  <a:pPr algn="ctr"/>
                  <a:r>
                    <a:rPr lang="ru-RU" sz="1200">
                      <a:cs typeface="Times New Roman" pitchFamily="18" charset="0"/>
                    </a:rPr>
                    <a:t>5</a:t>
                  </a:r>
                </a:p>
                <a:p>
                  <a:pPr algn="ctr" eaLnBrk="0" hangingPunct="0"/>
                  <a:endParaRPr lang="ru-RU"/>
                </a:p>
              </p:txBody>
            </p:sp>
            <p:sp>
              <p:nvSpPr>
                <p:cNvPr id="46101" name="Rectangle 21"/>
                <p:cNvSpPr>
                  <a:spLocks noChangeArrowheads="1"/>
                </p:cNvSpPr>
                <p:nvPr/>
              </p:nvSpPr>
              <p:spPr bwMode="auto">
                <a:xfrm>
                  <a:off x="1604" y="0"/>
                  <a:ext cx="236" cy="461"/>
                </a:xfrm>
                <a:prstGeom prst="rect">
                  <a:avLst/>
                </a:prstGeom>
                <a:noFill/>
                <a:ln w="7">
                  <a:solidFill>
                    <a:srgbClr val="A0A0A0"/>
                  </a:solidFill>
                  <a:miter lim="800000"/>
                  <a:headEnd/>
                  <a:tailEnd/>
                </a:ln>
                <a:effectLst/>
              </p:spPr>
              <p:txBody>
                <a:bodyPr/>
                <a:lstStyle/>
                <a:p>
                  <a:endParaRPr lang="ru-RU"/>
                </a:p>
              </p:txBody>
            </p:sp>
          </p:grpSp>
          <p:grpSp>
            <p:nvGrpSpPr>
              <p:cNvPr id="46102" name="Group 22"/>
              <p:cNvGrpSpPr>
                <a:grpSpLocks/>
              </p:cNvGrpSpPr>
              <p:nvPr/>
            </p:nvGrpSpPr>
            <p:grpSpPr bwMode="auto">
              <a:xfrm>
                <a:off x="1840" y="0"/>
                <a:ext cx="236" cy="461"/>
                <a:chOff x="1840" y="0"/>
                <a:chExt cx="236" cy="461"/>
              </a:xfrm>
            </p:grpSpPr>
            <p:sp>
              <p:nvSpPr>
                <p:cNvPr id="46103" name="Rectangle 23"/>
                <p:cNvSpPr>
                  <a:spLocks noChangeArrowheads="1"/>
                </p:cNvSpPr>
                <p:nvPr/>
              </p:nvSpPr>
              <p:spPr bwMode="auto">
                <a:xfrm>
                  <a:off x="1883" y="0"/>
                  <a:ext cx="150" cy="461"/>
                </a:xfrm>
                <a:prstGeom prst="rect">
                  <a:avLst/>
                </a:prstGeom>
                <a:noFill/>
                <a:ln w="9525">
                  <a:noFill/>
                  <a:miter lim="800000"/>
                  <a:headEnd/>
                  <a:tailEnd/>
                </a:ln>
                <a:effectLst/>
              </p:spPr>
              <p:txBody>
                <a:bodyPr/>
                <a:lstStyle/>
                <a:p>
                  <a:pPr algn="ctr"/>
                  <a:r>
                    <a:rPr lang="ru-RU" sz="1200">
                      <a:cs typeface="Times New Roman" pitchFamily="18" charset="0"/>
                    </a:rPr>
                    <a:t>6</a:t>
                  </a:r>
                </a:p>
                <a:p>
                  <a:pPr algn="ctr" eaLnBrk="0" hangingPunct="0"/>
                  <a:endParaRPr lang="ru-RU"/>
                </a:p>
              </p:txBody>
            </p:sp>
            <p:sp>
              <p:nvSpPr>
                <p:cNvPr id="46104" name="Rectangle 24"/>
                <p:cNvSpPr>
                  <a:spLocks noChangeArrowheads="1"/>
                </p:cNvSpPr>
                <p:nvPr/>
              </p:nvSpPr>
              <p:spPr bwMode="auto">
                <a:xfrm>
                  <a:off x="1840" y="0"/>
                  <a:ext cx="236" cy="461"/>
                </a:xfrm>
                <a:prstGeom prst="rect">
                  <a:avLst/>
                </a:prstGeom>
                <a:noFill/>
                <a:ln w="7">
                  <a:solidFill>
                    <a:srgbClr val="A0A0A0"/>
                  </a:solidFill>
                  <a:miter lim="800000"/>
                  <a:headEnd/>
                  <a:tailEnd/>
                </a:ln>
                <a:effectLst/>
              </p:spPr>
              <p:txBody>
                <a:bodyPr/>
                <a:lstStyle/>
                <a:p>
                  <a:endParaRPr lang="ru-RU"/>
                </a:p>
              </p:txBody>
            </p:sp>
          </p:grpSp>
          <p:grpSp>
            <p:nvGrpSpPr>
              <p:cNvPr id="46105" name="Group 25"/>
              <p:cNvGrpSpPr>
                <a:grpSpLocks/>
              </p:cNvGrpSpPr>
              <p:nvPr/>
            </p:nvGrpSpPr>
            <p:grpSpPr bwMode="auto">
              <a:xfrm>
                <a:off x="2076" y="0"/>
                <a:ext cx="236" cy="461"/>
                <a:chOff x="2076" y="0"/>
                <a:chExt cx="236" cy="461"/>
              </a:xfrm>
            </p:grpSpPr>
            <p:sp>
              <p:nvSpPr>
                <p:cNvPr id="46106" name="Rectangle 26"/>
                <p:cNvSpPr>
                  <a:spLocks noChangeArrowheads="1"/>
                </p:cNvSpPr>
                <p:nvPr/>
              </p:nvSpPr>
              <p:spPr bwMode="auto">
                <a:xfrm>
                  <a:off x="2119" y="0"/>
                  <a:ext cx="150" cy="461"/>
                </a:xfrm>
                <a:prstGeom prst="rect">
                  <a:avLst/>
                </a:prstGeom>
                <a:noFill/>
                <a:ln w="9525">
                  <a:noFill/>
                  <a:miter lim="800000"/>
                  <a:headEnd/>
                  <a:tailEnd/>
                </a:ln>
                <a:effectLst/>
              </p:spPr>
              <p:txBody>
                <a:bodyPr/>
                <a:lstStyle/>
                <a:p>
                  <a:pPr algn="ctr"/>
                  <a:r>
                    <a:rPr lang="ru-RU" sz="1200">
                      <a:cs typeface="Times New Roman" pitchFamily="18" charset="0"/>
                    </a:rPr>
                    <a:t>7</a:t>
                  </a:r>
                </a:p>
                <a:p>
                  <a:pPr algn="ctr" eaLnBrk="0" hangingPunct="0"/>
                  <a:endParaRPr lang="ru-RU"/>
                </a:p>
              </p:txBody>
            </p:sp>
            <p:sp>
              <p:nvSpPr>
                <p:cNvPr id="46107" name="Rectangle 27"/>
                <p:cNvSpPr>
                  <a:spLocks noChangeArrowheads="1"/>
                </p:cNvSpPr>
                <p:nvPr/>
              </p:nvSpPr>
              <p:spPr bwMode="auto">
                <a:xfrm>
                  <a:off x="2076" y="0"/>
                  <a:ext cx="236" cy="461"/>
                </a:xfrm>
                <a:prstGeom prst="rect">
                  <a:avLst/>
                </a:prstGeom>
                <a:noFill/>
                <a:ln w="7">
                  <a:solidFill>
                    <a:srgbClr val="A0A0A0"/>
                  </a:solidFill>
                  <a:miter lim="800000"/>
                  <a:headEnd/>
                  <a:tailEnd/>
                </a:ln>
                <a:effectLst/>
              </p:spPr>
              <p:txBody>
                <a:bodyPr/>
                <a:lstStyle/>
                <a:p>
                  <a:endParaRPr lang="ru-RU"/>
                </a:p>
              </p:txBody>
            </p:sp>
          </p:grpSp>
          <p:grpSp>
            <p:nvGrpSpPr>
              <p:cNvPr id="46108" name="Group 28"/>
              <p:cNvGrpSpPr>
                <a:grpSpLocks/>
              </p:cNvGrpSpPr>
              <p:nvPr/>
            </p:nvGrpSpPr>
            <p:grpSpPr bwMode="auto">
              <a:xfrm>
                <a:off x="2312" y="0"/>
                <a:ext cx="236" cy="461"/>
                <a:chOff x="2312" y="0"/>
                <a:chExt cx="236" cy="461"/>
              </a:xfrm>
            </p:grpSpPr>
            <p:sp>
              <p:nvSpPr>
                <p:cNvPr id="46109" name="Rectangle 29"/>
                <p:cNvSpPr>
                  <a:spLocks noChangeArrowheads="1"/>
                </p:cNvSpPr>
                <p:nvPr/>
              </p:nvSpPr>
              <p:spPr bwMode="auto">
                <a:xfrm>
                  <a:off x="2355" y="0"/>
                  <a:ext cx="150" cy="461"/>
                </a:xfrm>
                <a:prstGeom prst="rect">
                  <a:avLst/>
                </a:prstGeom>
                <a:noFill/>
                <a:ln w="9525">
                  <a:noFill/>
                  <a:miter lim="800000"/>
                  <a:headEnd/>
                  <a:tailEnd/>
                </a:ln>
                <a:effectLst/>
              </p:spPr>
              <p:txBody>
                <a:bodyPr/>
                <a:lstStyle/>
                <a:p>
                  <a:pPr algn="ctr"/>
                  <a:r>
                    <a:rPr lang="ru-RU" sz="1200">
                      <a:cs typeface="Times New Roman" pitchFamily="18" charset="0"/>
                    </a:rPr>
                    <a:t>8</a:t>
                  </a:r>
                </a:p>
                <a:p>
                  <a:pPr algn="ctr" eaLnBrk="0" hangingPunct="0"/>
                  <a:endParaRPr lang="ru-RU"/>
                </a:p>
              </p:txBody>
            </p:sp>
            <p:sp>
              <p:nvSpPr>
                <p:cNvPr id="46110" name="Rectangle 30"/>
                <p:cNvSpPr>
                  <a:spLocks noChangeArrowheads="1"/>
                </p:cNvSpPr>
                <p:nvPr/>
              </p:nvSpPr>
              <p:spPr bwMode="auto">
                <a:xfrm>
                  <a:off x="2312" y="0"/>
                  <a:ext cx="236" cy="461"/>
                </a:xfrm>
                <a:prstGeom prst="rect">
                  <a:avLst/>
                </a:prstGeom>
                <a:noFill/>
                <a:ln w="7">
                  <a:solidFill>
                    <a:srgbClr val="A0A0A0"/>
                  </a:solidFill>
                  <a:miter lim="800000"/>
                  <a:headEnd/>
                  <a:tailEnd/>
                </a:ln>
                <a:effectLst/>
              </p:spPr>
              <p:txBody>
                <a:bodyPr/>
                <a:lstStyle/>
                <a:p>
                  <a:endParaRPr lang="ru-RU"/>
                </a:p>
              </p:txBody>
            </p:sp>
          </p:grpSp>
          <p:grpSp>
            <p:nvGrpSpPr>
              <p:cNvPr id="46111" name="Group 31"/>
              <p:cNvGrpSpPr>
                <a:grpSpLocks/>
              </p:cNvGrpSpPr>
              <p:nvPr/>
            </p:nvGrpSpPr>
            <p:grpSpPr bwMode="auto">
              <a:xfrm>
                <a:off x="2548" y="0"/>
                <a:ext cx="236" cy="461"/>
                <a:chOff x="2548" y="0"/>
                <a:chExt cx="236" cy="461"/>
              </a:xfrm>
            </p:grpSpPr>
            <p:sp>
              <p:nvSpPr>
                <p:cNvPr id="46112" name="Rectangle 32"/>
                <p:cNvSpPr>
                  <a:spLocks noChangeArrowheads="1"/>
                </p:cNvSpPr>
                <p:nvPr/>
              </p:nvSpPr>
              <p:spPr bwMode="auto">
                <a:xfrm>
                  <a:off x="2591" y="0"/>
                  <a:ext cx="150" cy="461"/>
                </a:xfrm>
                <a:prstGeom prst="rect">
                  <a:avLst/>
                </a:prstGeom>
                <a:noFill/>
                <a:ln w="9525">
                  <a:noFill/>
                  <a:miter lim="800000"/>
                  <a:headEnd/>
                  <a:tailEnd/>
                </a:ln>
                <a:effectLst/>
              </p:spPr>
              <p:txBody>
                <a:bodyPr/>
                <a:lstStyle/>
                <a:p>
                  <a:pPr algn="ctr"/>
                  <a:r>
                    <a:rPr lang="ru-RU" sz="1200">
                      <a:cs typeface="Times New Roman" pitchFamily="18" charset="0"/>
                    </a:rPr>
                    <a:t>9</a:t>
                  </a:r>
                </a:p>
                <a:p>
                  <a:pPr algn="ctr" eaLnBrk="0" hangingPunct="0"/>
                  <a:endParaRPr lang="ru-RU"/>
                </a:p>
              </p:txBody>
            </p:sp>
            <p:sp>
              <p:nvSpPr>
                <p:cNvPr id="46113" name="Rectangle 33"/>
                <p:cNvSpPr>
                  <a:spLocks noChangeArrowheads="1"/>
                </p:cNvSpPr>
                <p:nvPr/>
              </p:nvSpPr>
              <p:spPr bwMode="auto">
                <a:xfrm>
                  <a:off x="2548" y="0"/>
                  <a:ext cx="236" cy="461"/>
                </a:xfrm>
                <a:prstGeom prst="rect">
                  <a:avLst/>
                </a:prstGeom>
                <a:noFill/>
                <a:ln w="7">
                  <a:solidFill>
                    <a:srgbClr val="A0A0A0"/>
                  </a:solidFill>
                  <a:miter lim="800000"/>
                  <a:headEnd/>
                  <a:tailEnd/>
                </a:ln>
                <a:effectLst/>
              </p:spPr>
              <p:txBody>
                <a:bodyPr/>
                <a:lstStyle/>
                <a:p>
                  <a:endParaRPr lang="ru-RU"/>
                </a:p>
              </p:txBody>
            </p:sp>
          </p:grpSp>
          <p:grpSp>
            <p:nvGrpSpPr>
              <p:cNvPr id="46114" name="Group 34"/>
              <p:cNvGrpSpPr>
                <a:grpSpLocks/>
              </p:cNvGrpSpPr>
              <p:nvPr/>
            </p:nvGrpSpPr>
            <p:grpSpPr bwMode="auto">
              <a:xfrm>
                <a:off x="2784" y="0"/>
                <a:ext cx="302" cy="461"/>
                <a:chOff x="2784" y="0"/>
                <a:chExt cx="302" cy="461"/>
              </a:xfrm>
            </p:grpSpPr>
            <p:sp>
              <p:nvSpPr>
                <p:cNvPr id="46115" name="Rectangle 35"/>
                <p:cNvSpPr>
                  <a:spLocks noChangeArrowheads="1"/>
                </p:cNvSpPr>
                <p:nvPr/>
              </p:nvSpPr>
              <p:spPr bwMode="auto">
                <a:xfrm>
                  <a:off x="2827" y="0"/>
                  <a:ext cx="216" cy="461"/>
                </a:xfrm>
                <a:prstGeom prst="rect">
                  <a:avLst/>
                </a:prstGeom>
                <a:noFill/>
                <a:ln w="9525">
                  <a:noFill/>
                  <a:miter lim="800000"/>
                  <a:headEnd/>
                  <a:tailEnd/>
                </a:ln>
                <a:effectLst/>
              </p:spPr>
              <p:txBody>
                <a:bodyPr/>
                <a:lstStyle/>
                <a:p>
                  <a:pPr algn="ctr"/>
                  <a:r>
                    <a:rPr lang="ru-RU" sz="1200">
                      <a:cs typeface="Times New Roman" pitchFamily="18" charset="0"/>
                    </a:rPr>
                    <a:t>10</a:t>
                  </a:r>
                </a:p>
                <a:p>
                  <a:pPr algn="ctr" eaLnBrk="0" hangingPunct="0"/>
                  <a:endParaRPr lang="ru-RU"/>
                </a:p>
              </p:txBody>
            </p:sp>
            <p:sp>
              <p:nvSpPr>
                <p:cNvPr id="46116" name="Rectangle 36"/>
                <p:cNvSpPr>
                  <a:spLocks noChangeArrowheads="1"/>
                </p:cNvSpPr>
                <p:nvPr/>
              </p:nvSpPr>
              <p:spPr bwMode="auto">
                <a:xfrm>
                  <a:off x="2784" y="0"/>
                  <a:ext cx="302" cy="461"/>
                </a:xfrm>
                <a:prstGeom prst="rect">
                  <a:avLst/>
                </a:prstGeom>
                <a:noFill/>
                <a:ln w="7">
                  <a:solidFill>
                    <a:srgbClr val="A0A0A0"/>
                  </a:solidFill>
                  <a:miter lim="800000"/>
                  <a:headEnd/>
                  <a:tailEnd/>
                </a:ln>
                <a:effectLst/>
              </p:spPr>
              <p:txBody>
                <a:bodyPr/>
                <a:lstStyle/>
                <a:p>
                  <a:endParaRPr lang="ru-RU"/>
                </a:p>
              </p:txBody>
            </p:sp>
          </p:grpSp>
          <p:grpSp>
            <p:nvGrpSpPr>
              <p:cNvPr id="46117" name="Group 37"/>
              <p:cNvGrpSpPr>
                <a:grpSpLocks/>
              </p:cNvGrpSpPr>
              <p:nvPr/>
            </p:nvGrpSpPr>
            <p:grpSpPr bwMode="auto">
              <a:xfrm>
                <a:off x="0" y="461"/>
                <a:ext cx="660" cy="576"/>
                <a:chOff x="0" y="461"/>
                <a:chExt cx="660" cy="576"/>
              </a:xfrm>
            </p:grpSpPr>
            <p:sp>
              <p:nvSpPr>
                <p:cNvPr id="46118" name="Rectangle 38"/>
                <p:cNvSpPr>
                  <a:spLocks noChangeArrowheads="1"/>
                </p:cNvSpPr>
                <p:nvPr/>
              </p:nvSpPr>
              <p:spPr bwMode="auto">
                <a:xfrm>
                  <a:off x="43" y="461"/>
                  <a:ext cx="574" cy="576"/>
                </a:xfrm>
                <a:prstGeom prst="rect">
                  <a:avLst/>
                </a:prstGeom>
                <a:noFill/>
                <a:ln w="9525">
                  <a:noFill/>
                  <a:miter lim="800000"/>
                  <a:headEnd/>
                  <a:tailEnd/>
                </a:ln>
                <a:effectLst/>
              </p:spPr>
              <p:txBody>
                <a:bodyPr/>
                <a:lstStyle/>
                <a:p>
                  <a:pPr algn="ctr"/>
                  <a:r>
                    <a:rPr lang="ru-RU" sz="1200">
                      <a:cs typeface="Times New Roman" pitchFamily="18" charset="0"/>
                    </a:rPr>
                    <a:t>достижение</a:t>
                  </a:r>
                </a:p>
                <a:p>
                  <a:pPr algn="ctr" eaLnBrk="0" hangingPunct="0"/>
                  <a:r>
                    <a:rPr lang="ru-RU" sz="1200">
                      <a:cs typeface="Times New Roman" pitchFamily="18" charset="0"/>
                    </a:rPr>
                    <a:t>цели</a:t>
                  </a:r>
                </a:p>
                <a:p>
                  <a:pPr algn="ctr" eaLnBrk="0" hangingPunct="0"/>
                  <a:endParaRPr lang="ru-RU"/>
                </a:p>
              </p:txBody>
            </p:sp>
            <p:sp>
              <p:nvSpPr>
                <p:cNvPr id="46119" name="Rectangle 39"/>
                <p:cNvSpPr>
                  <a:spLocks noChangeArrowheads="1"/>
                </p:cNvSpPr>
                <p:nvPr/>
              </p:nvSpPr>
              <p:spPr bwMode="auto">
                <a:xfrm>
                  <a:off x="0" y="461"/>
                  <a:ext cx="660" cy="576"/>
                </a:xfrm>
                <a:prstGeom prst="rect">
                  <a:avLst/>
                </a:prstGeom>
                <a:noFill/>
                <a:ln w="7">
                  <a:solidFill>
                    <a:srgbClr val="A0A0A0"/>
                  </a:solidFill>
                  <a:miter lim="800000"/>
                  <a:headEnd/>
                  <a:tailEnd/>
                </a:ln>
                <a:effectLst/>
              </p:spPr>
              <p:txBody>
                <a:bodyPr/>
                <a:lstStyle/>
                <a:p>
                  <a:endParaRPr lang="ru-RU"/>
                </a:p>
              </p:txBody>
            </p:sp>
          </p:grpSp>
          <p:grpSp>
            <p:nvGrpSpPr>
              <p:cNvPr id="46120" name="Group 40"/>
              <p:cNvGrpSpPr>
                <a:grpSpLocks/>
              </p:cNvGrpSpPr>
              <p:nvPr/>
            </p:nvGrpSpPr>
            <p:grpSpPr bwMode="auto">
              <a:xfrm>
                <a:off x="660" y="461"/>
                <a:ext cx="236" cy="576"/>
                <a:chOff x="660" y="461"/>
                <a:chExt cx="236" cy="576"/>
              </a:xfrm>
            </p:grpSpPr>
            <p:sp>
              <p:nvSpPr>
                <p:cNvPr id="46121" name="Rectangle 41"/>
                <p:cNvSpPr>
                  <a:spLocks noChangeArrowheads="1"/>
                </p:cNvSpPr>
                <p:nvPr/>
              </p:nvSpPr>
              <p:spPr bwMode="auto">
                <a:xfrm>
                  <a:off x="703"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22" name="Rectangle 42"/>
                <p:cNvSpPr>
                  <a:spLocks noChangeArrowheads="1"/>
                </p:cNvSpPr>
                <p:nvPr/>
              </p:nvSpPr>
              <p:spPr bwMode="auto">
                <a:xfrm>
                  <a:off x="660" y="461"/>
                  <a:ext cx="236" cy="576"/>
                </a:xfrm>
                <a:prstGeom prst="rect">
                  <a:avLst/>
                </a:prstGeom>
                <a:noFill/>
                <a:ln w="7">
                  <a:solidFill>
                    <a:srgbClr val="A0A0A0"/>
                  </a:solidFill>
                  <a:miter lim="800000"/>
                  <a:headEnd/>
                  <a:tailEnd/>
                </a:ln>
                <a:effectLst/>
              </p:spPr>
              <p:txBody>
                <a:bodyPr/>
                <a:lstStyle/>
                <a:p>
                  <a:endParaRPr lang="ru-RU"/>
                </a:p>
              </p:txBody>
            </p:sp>
          </p:grpSp>
          <p:grpSp>
            <p:nvGrpSpPr>
              <p:cNvPr id="46123" name="Group 43"/>
              <p:cNvGrpSpPr>
                <a:grpSpLocks/>
              </p:cNvGrpSpPr>
              <p:nvPr/>
            </p:nvGrpSpPr>
            <p:grpSpPr bwMode="auto">
              <a:xfrm>
                <a:off x="896" y="461"/>
                <a:ext cx="236" cy="576"/>
                <a:chOff x="896" y="461"/>
                <a:chExt cx="236" cy="576"/>
              </a:xfrm>
            </p:grpSpPr>
            <p:sp>
              <p:nvSpPr>
                <p:cNvPr id="46124" name="Rectangle 44"/>
                <p:cNvSpPr>
                  <a:spLocks noChangeArrowheads="1"/>
                </p:cNvSpPr>
                <p:nvPr/>
              </p:nvSpPr>
              <p:spPr bwMode="auto">
                <a:xfrm>
                  <a:off x="939"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25" name="Rectangle 45"/>
                <p:cNvSpPr>
                  <a:spLocks noChangeArrowheads="1"/>
                </p:cNvSpPr>
                <p:nvPr/>
              </p:nvSpPr>
              <p:spPr bwMode="auto">
                <a:xfrm>
                  <a:off x="896" y="461"/>
                  <a:ext cx="236" cy="576"/>
                </a:xfrm>
                <a:prstGeom prst="rect">
                  <a:avLst/>
                </a:prstGeom>
                <a:noFill/>
                <a:ln w="7">
                  <a:solidFill>
                    <a:srgbClr val="A0A0A0"/>
                  </a:solidFill>
                  <a:miter lim="800000"/>
                  <a:headEnd/>
                  <a:tailEnd/>
                </a:ln>
                <a:effectLst/>
              </p:spPr>
              <p:txBody>
                <a:bodyPr/>
                <a:lstStyle/>
                <a:p>
                  <a:endParaRPr lang="ru-RU"/>
                </a:p>
              </p:txBody>
            </p:sp>
          </p:grpSp>
          <p:grpSp>
            <p:nvGrpSpPr>
              <p:cNvPr id="46126" name="Group 46"/>
              <p:cNvGrpSpPr>
                <a:grpSpLocks/>
              </p:cNvGrpSpPr>
              <p:nvPr/>
            </p:nvGrpSpPr>
            <p:grpSpPr bwMode="auto">
              <a:xfrm>
                <a:off x="1132" y="461"/>
                <a:ext cx="236" cy="576"/>
                <a:chOff x="1132" y="461"/>
                <a:chExt cx="236" cy="576"/>
              </a:xfrm>
            </p:grpSpPr>
            <p:sp>
              <p:nvSpPr>
                <p:cNvPr id="46127" name="Rectangle 47"/>
                <p:cNvSpPr>
                  <a:spLocks noChangeArrowheads="1"/>
                </p:cNvSpPr>
                <p:nvPr/>
              </p:nvSpPr>
              <p:spPr bwMode="auto">
                <a:xfrm>
                  <a:off x="1175"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28" name="Rectangle 48"/>
                <p:cNvSpPr>
                  <a:spLocks noChangeArrowheads="1"/>
                </p:cNvSpPr>
                <p:nvPr/>
              </p:nvSpPr>
              <p:spPr bwMode="auto">
                <a:xfrm>
                  <a:off x="1132" y="461"/>
                  <a:ext cx="236" cy="576"/>
                </a:xfrm>
                <a:prstGeom prst="rect">
                  <a:avLst/>
                </a:prstGeom>
                <a:noFill/>
                <a:ln w="7">
                  <a:solidFill>
                    <a:srgbClr val="A0A0A0"/>
                  </a:solidFill>
                  <a:miter lim="800000"/>
                  <a:headEnd/>
                  <a:tailEnd/>
                </a:ln>
                <a:effectLst/>
              </p:spPr>
              <p:txBody>
                <a:bodyPr/>
                <a:lstStyle/>
                <a:p>
                  <a:endParaRPr lang="ru-RU"/>
                </a:p>
              </p:txBody>
            </p:sp>
          </p:grpSp>
          <p:grpSp>
            <p:nvGrpSpPr>
              <p:cNvPr id="46129" name="Group 49"/>
              <p:cNvGrpSpPr>
                <a:grpSpLocks/>
              </p:cNvGrpSpPr>
              <p:nvPr/>
            </p:nvGrpSpPr>
            <p:grpSpPr bwMode="auto">
              <a:xfrm>
                <a:off x="1368" y="461"/>
                <a:ext cx="236" cy="576"/>
                <a:chOff x="1368" y="461"/>
                <a:chExt cx="236" cy="576"/>
              </a:xfrm>
            </p:grpSpPr>
            <p:sp>
              <p:nvSpPr>
                <p:cNvPr id="46130" name="Rectangle 50"/>
                <p:cNvSpPr>
                  <a:spLocks noChangeArrowheads="1"/>
                </p:cNvSpPr>
                <p:nvPr/>
              </p:nvSpPr>
              <p:spPr bwMode="auto">
                <a:xfrm>
                  <a:off x="1411"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31" name="Rectangle 51"/>
                <p:cNvSpPr>
                  <a:spLocks noChangeArrowheads="1"/>
                </p:cNvSpPr>
                <p:nvPr/>
              </p:nvSpPr>
              <p:spPr bwMode="auto">
                <a:xfrm>
                  <a:off x="1368" y="461"/>
                  <a:ext cx="236" cy="576"/>
                </a:xfrm>
                <a:prstGeom prst="rect">
                  <a:avLst/>
                </a:prstGeom>
                <a:noFill/>
                <a:ln w="7">
                  <a:solidFill>
                    <a:srgbClr val="A0A0A0"/>
                  </a:solidFill>
                  <a:miter lim="800000"/>
                  <a:headEnd/>
                  <a:tailEnd/>
                </a:ln>
                <a:effectLst/>
              </p:spPr>
              <p:txBody>
                <a:bodyPr/>
                <a:lstStyle/>
                <a:p>
                  <a:endParaRPr lang="ru-RU"/>
                </a:p>
              </p:txBody>
            </p:sp>
          </p:grpSp>
          <p:grpSp>
            <p:nvGrpSpPr>
              <p:cNvPr id="46132" name="Group 52"/>
              <p:cNvGrpSpPr>
                <a:grpSpLocks/>
              </p:cNvGrpSpPr>
              <p:nvPr/>
            </p:nvGrpSpPr>
            <p:grpSpPr bwMode="auto">
              <a:xfrm>
                <a:off x="1604" y="461"/>
                <a:ext cx="236" cy="576"/>
                <a:chOff x="1604" y="461"/>
                <a:chExt cx="236" cy="576"/>
              </a:xfrm>
            </p:grpSpPr>
            <p:sp>
              <p:nvSpPr>
                <p:cNvPr id="46133" name="Rectangle 53"/>
                <p:cNvSpPr>
                  <a:spLocks noChangeArrowheads="1"/>
                </p:cNvSpPr>
                <p:nvPr/>
              </p:nvSpPr>
              <p:spPr bwMode="auto">
                <a:xfrm>
                  <a:off x="1647"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34" name="Rectangle 54"/>
                <p:cNvSpPr>
                  <a:spLocks noChangeArrowheads="1"/>
                </p:cNvSpPr>
                <p:nvPr/>
              </p:nvSpPr>
              <p:spPr bwMode="auto">
                <a:xfrm>
                  <a:off x="1604" y="461"/>
                  <a:ext cx="236" cy="576"/>
                </a:xfrm>
                <a:prstGeom prst="rect">
                  <a:avLst/>
                </a:prstGeom>
                <a:noFill/>
                <a:ln w="7">
                  <a:solidFill>
                    <a:srgbClr val="A0A0A0"/>
                  </a:solidFill>
                  <a:miter lim="800000"/>
                  <a:headEnd/>
                  <a:tailEnd/>
                </a:ln>
                <a:effectLst/>
              </p:spPr>
              <p:txBody>
                <a:bodyPr/>
                <a:lstStyle/>
                <a:p>
                  <a:endParaRPr lang="ru-RU"/>
                </a:p>
              </p:txBody>
            </p:sp>
          </p:grpSp>
          <p:grpSp>
            <p:nvGrpSpPr>
              <p:cNvPr id="46135" name="Group 55"/>
              <p:cNvGrpSpPr>
                <a:grpSpLocks/>
              </p:cNvGrpSpPr>
              <p:nvPr/>
            </p:nvGrpSpPr>
            <p:grpSpPr bwMode="auto">
              <a:xfrm>
                <a:off x="1840" y="461"/>
                <a:ext cx="236" cy="576"/>
                <a:chOff x="1840" y="461"/>
                <a:chExt cx="236" cy="576"/>
              </a:xfrm>
            </p:grpSpPr>
            <p:sp>
              <p:nvSpPr>
                <p:cNvPr id="46136" name="Rectangle 56"/>
                <p:cNvSpPr>
                  <a:spLocks noChangeArrowheads="1"/>
                </p:cNvSpPr>
                <p:nvPr/>
              </p:nvSpPr>
              <p:spPr bwMode="auto">
                <a:xfrm>
                  <a:off x="1883"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37" name="Rectangle 57"/>
                <p:cNvSpPr>
                  <a:spLocks noChangeArrowheads="1"/>
                </p:cNvSpPr>
                <p:nvPr/>
              </p:nvSpPr>
              <p:spPr bwMode="auto">
                <a:xfrm>
                  <a:off x="1840" y="461"/>
                  <a:ext cx="236" cy="576"/>
                </a:xfrm>
                <a:prstGeom prst="rect">
                  <a:avLst/>
                </a:prstGeom>
                <a:noFill/>
                <a:ln w="7">
                  <a:solidFill>
                    <a:srgbClr val="A0A0A0"/>
                  </a:solidFill>
                  <a:miter lim="800000"/>
                  <a:headEnd/>
                  <a:tailEnd/>
                </a:ln>
                <a:effectLst/>
              </p:spPr>
              <p:txBody>
                <a:bodyPr/>
                <a:lstStyle/>
                <a:p>
                  <a:endParaRPr lang="ru-RU"/>
                </a:p>
              </p:txBody>
            </p:sp>
          </p:grpSp>
          <p:grpSp>
            <p:nvGrpSpPr>
              <p:cNvPr id="46138" name="Group 58"/>
              <p:cNvGrpSpPr>
                <a:grpSpLocks/>
              </p:cNvGrpSpPr>
              <p:nvPr/>
            </p:nvGrpSpPr>
            <p:grpSpPr bwMode="auto">
              <a:xfrm>
                <a:off x="2076" y="461"/>
                <a:ext cx="236" cy="576"/>
                <a:chOff x="2076" y="461"/>
                <a:chExt cx="236" cy="576"/>
              </a:xfrm>
            </p:grpSpPr>
            <p:sp>
              <p:nvSpPr>
                <p:cNvPr id="46139" name="Rectangle 59"/>
                <p:cNvSpPr>
                  <a:spLocks noChangeArrowheads="1"/>
                </p:cNvSpPr>
                <p:nvPr/>
              </p:nvSpPr>
              <p:spPr bwMode="auto">
                <a:xfrm>
                  <a:off x="2119"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40" name="Rectangle 60"/>
                <p:cNvSpPr>
                  <a:spLocks noChangeArrowheads="1"/>
                </p:cNvSpPr>
                <p:nvPr/>
              </p:nvSpPr>
              <p:spPr bwMode="auto">
                <a:xfrm>
                  <a:off x="2076" y="461"/>
                  <a:ext cx="236" cy="576"/>
                </a:xfrm>
                <a:prstGeom prst="rect">
                  <a:avLst/>
                </a:prstGeom>
                <a:noFill/>
                <a:ln w="7">
                  <a:solidFill>
                    <a:srgbClr val="A0A0A0"/>
                  </a:solidFill>
                  <a:miter lim="800000"/>
                  <a:headEnd/>
                  <a:tailEnd/>
                </a:ln>
                <a:effectLst/>
              </p:spPr>
              <p:txBody>
                <a:bodyPr/>
                <a:lstStyle/>
                <a:p>
                  <a:endParaRPr lang="ru-RU"/>
                </a:p>
              </p:txBody>
            </p:sp>
          </p:grpSp>
          <p:grpSp>
            <p:nvGrpSpPr>
              <p:cNvPr id="46141" name="Group 61"/>
              <p:cNvGrpSpPr>
                <a:grpSpLocks/>
              </p:cNvGrpSpPr>
              <p:nvPr/>
            </p:nvGrpSpPr>
            <p:grpSpPr bwMode="auto">
              <a:xfrm>
                <a:off x="2312" y="461"/>
                <a:ext cx="236" cy="576"/>
                <a:chOff x="2312" y="461"/>
                <a:chExt cx="236" cy="576"/>
              </a:xfrm>
            </p:grpSpPr>
            <p:sp>
              <p:nvSpPr>
                <p:cNvPr id="46142" name="Rectangle 62"/>
                <p:cNvSpPr>
                  <a:spLocks noChangeArrowheads="1"/>
                </p:cNvSpPr>
                <p:nvPr/>
              </p:nvSpPr>
              <p:spPr bwMode="auto">
                <a:xfrm>
                  <a:off x="2355"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43" name="Rectangle 63"/>
                <p:cNvSpPr>
                  <a:spLocks noChangeArrowheads="1"/>
                </p:cNvSpPr>
                <p:nvPr/>
              </p:nvSpPr>
              <p:spPr bwMode="auto">
                <a:xfrm>
                  <a:off x="2312" y="461"/>
                  <a:ext cx="236" cy="576"/>
                </a:xfrm>
                <a:prstGeom prst="rect">
                  <a:avLst/>
                </a:prstGeom>
                <a:noFill/>
                <a:ln w="7">
                  <a:solidFill>
                    <a:srgbClr val="A0A0A0"/>
                  </a:solidFill>
                  <a:miter lim="800000"/>
                  <a:headEnd/>
                  <a:tailEnd/>
                </a:ln>
                <a:effectLst/>
              </p:spPr>
              <p:txBody>
                <a:bodyPr/>
                <a:lstStyle/>
                <a:p>
                  <a:endParaRPr lang="ru-RU"/>
                </a:p>
              </p:txBody>
            </p:sp>
          </p:grpSp>
          <p:grpSp>
            <p:nvGrpSpPr>
              <p:cNvPr id="46144" name="Group 64"/>
              <p:cNvGrpSpPr>
                <a:grpSpLocks/>
              </p:cNvGrpSpPr>
              <p:nvPr/>
            </p:nvGrpSpPr>
            <p:grpSpPr bwMode="auto">
              <a:xfrm>
                <a:off x="2548" y="461"/>
                <a:ext cx="236" cy="576"/>
                <a:chOff x="2548" y="461"/>
                <a:chExt cx="236" cy="576"/>
              </a:xfrm>
            </p:grpSpPr>
            <p:sp>
              <p:nvSpPr>
                <p:cNvPr id="46145" name="Rectangle 65"/>
                <p:cNvSpPr>
                  <a:spLocks noChangeArrowheads="1"/>
                </p:cNvSpPr>
                <p:nvPr/>
              </p:nvSpPr>
              <p:spPr bwMode="auto">
                <a:xfrm>
                  <a:off x="2591" y="461"/>
                  <a:ext cx="150"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46" name="Rectangle 66"/>
                <p:cNvSpPr>
                  <a:spLocks noChangeArrowheads="1"/>
                </p:cNvSpPr>
                <p:nvPr/>
              </p:nvSpPr>
              <p:spPr bwMode="auto">
                <a:xfrm>
                  <a:off x="2548" y="461"/>
                  <a:ext cx="236" cy="576"/>
                </a:xfrm>
                <a:prstGeom prst="rect">
                  <a:avLst/>
                </a:prstGeom>
                <a:noFill/>
                <a:ln w="7">
                  <a:solidFill>
                    <a:srgbClr val="A0A0A0"/>
                  </a:solidFill>
                  <a:miter lim="800000"/>
                  <a:headEnd/>
                  <a:tailEnd/>
                </a:ln>
                <a:effectLst/>
              </p:spPr>
              <p:txBody>
                <a:bodyPr/>
                <a:lstStyle/>
                <a:p>
                  <a:endParaRPr lang="ru-RU"/>
                </a:p>
              </p:txBody>
            </p:sp>
          </p:grpSp>
          <p:grpSp>
            <p:nvGrpSpPr>
              <p:cNvPr id="46147" name="Group 67"/>
              <p:cNvGrpSpPr>
                <a:grpSpLocks/>
              </p:cNvGrpSpPr>
              <p:nvPr/>
            </p:nvGrpSpPr>
            <p:grpSpPr bwMode="auto">
              <a:xfrm>
                <a:off x="2784" y="461"/>
                <a:ext cx="302" cy="576"/>
                <a:chOff x="2784" y="461"/>
                <a:chExt cx="302" cy="576"/>
              </a:xfrm>
            </p:grpSpPr>
            <p:sp>
              <p:nvSpPr>
                <p:cNvPr id="46148" name="Rectangle 68"/>
                <p:cNvSpPr>
                  <a:spLocks noChangeArrowheads="1"/>
                </p:cNvSpPr>
                <p:nvPr/>
              </p:nvSpPr>
              <p:spPr bwMode="auto">
                <a:xfrm>
                  <a:off x="2827" y="461"/>
                  <a:ext cx="216" cy="57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49" name="Rectangle 69"/>
                <p:cNvSpPr>
                  <a:spLocks noChangeArrowheads="1"/>
                </p:cNvSpPr>
                <p:nvPr/>
              </p:nvSpPr>
              <p:spPr bwMode="auto">
                <a:xfrm>
                  <a:off x="2784" y="461"/>
                  <a:ext cx="302" cy="576"/>
                </a:xfrm>
                <a:prstGeom prst="rect">
                  <a:avLst/>
                </a:prstGeom>
                <a:noFill/>
                <a:ln w="7">
                  <a:solidFill>
                    <a:srgbClr val="A0A0A0"/>
                  </a:solidFill>
                  <a:miter lim="800000"/>
                  <a:headEnd/>
                  <a:tailEnd/>
                </a:ln>
                <a:effectLst/>
              </p:spPr>
              <p:txBody>
                <a:bodyPr/>
                <a:lstStyle/>
                <a:p>
                  <a:endParaRPr lang="ru-RU"/>
                </a:p>
              </p:txBody>
            </p:sp>
          </p:grpSp>
          <p:grpSp>
            <p:nvGrpSpPr>
              <p:cNvPr id="46150" name="Group 70"/>
              <p:cNvGrpSpPr>
                <a:grpSpLocks/>
              </p:cNvGrpSpPr>
              <p:nvPr/>
            </p:nvGrpSpPr>
            <p:grpSpPr bwMode="auto">
              <a:xfrm>
                <a:off x="0" y="1037"/>
                <a:ext cx="660" cy="346"/>
                <a:chOff x="0" y="1037"/>
                <a:chExt cx="660" cy="346"/>
              </a:xfrm>
            </p:grpSpPr>
            <p:sp>
              <p:nvSpPr>
                <p:cNvPr id="46151" name="Rectangle 71"/>
                <p:cNvSpPr>
                  <a:spLocks noChangeArrowheads="1"/>
                </p:cNvSpPr>
                <p:nvPr/>
              </p:nvSpPr>
              <p:spPr bwMode="auto">
                <a:xfrm>
                  <a:off x="43" y="1037"/>
                  <a:ext cx="574" cy="346"/>
                </a:xfrm>
                <a:prstGeom prst="rect">
                  <a:avLst/>
                </a:prstGeom>
                <a:noFill/>
                <a:ln w="9525">
                  <a:noFill/>
                  <a:miter lim="800000"/>
                  <a:headEnd/>
                  <a:tailEnd/>
                </a:ln>
                <a:effectLst/>
              </p:spPr>
              <p:txBody>
                <a:bodyPr/>
                <a:lstStyle/>
                <a:p>
                  <a:pPr algn="ctr"/>
                  <a:r>
                    <a:rPr lang="ru-RU" sz="1200">
                      <a:cs typeface="Times New Roman" pitchFamily="18" charset="0"/>
                    </a:rPr>
                    <a:t>мы</a:t>
                  </a:r>
                </a:p>
                <a:p>
                  <a:pPr algn="ctr" eaLnBrk="0" hangingPunct="0"/>
                  <a:endParaRPr lang="ru-RU"/>
                </a:p>
              </p:txBody>
            </p:sp>
            <p:sp>
              <p:nvSpPr>
                <p:cNvPr id="46152" name="Rectangle 72"/>
                <p:cNvSpPr>
                  <a:spLocks noChangeArrowheads="1"/>
                </p:cNvSpPr>
                <p:nvPr/>
              </p:nvSpPr>
              <p:spPr bwMode="auto">
                <a:xfrm>
                  <a:off x="0" y="1037"/>
                  <a:ext cx="660" cy="346"/>
                </a:xfrm>
                <a:prstGeom prst="rect">
                  <a:avLst/>
                </a:prstGeom>
                <a:noFill/>
                <a:ln w="7">
                  <a:solidFill>
                    <a:srgbClr val="A0A0A0"/>
                  </a:solidFill>
                  <a:miter lim="800000"/>
                  <a:headEnd/>
                  <a:tailEnd/>
                </a:ln>
                <a:effectLst/>
              </p:spPr>
              <p:txBody>
                <a:bodyPr/>
                <a:lstStyle/>
                <a:p>
                  <a:endParaRPr lang="ru-RU"/>
                </a:p>
              </p:txBody>
            </p:sp>
          </p:grpSp>
          <p:grpSp>
            <p:nvGrpSpPr>
              <p:cNvPr id="46153" name="Group 73"/>
              <p:cNvGrpSpPr>
                <a:grpSpLocks/>
              </p:cNvGrpSpPr>
              <p:nvPr/>
            </p:nvGrpSpPr>
            <p:grpSpPr bwMode="auto">
              <a:xfrm>
                <a:off x="660" y="1037"/>
                <a:ext cx="236" cy="346"/>
                <a:chOff x="660" y="1037"/>
                <a:chExt cx="236" cy="346"/>
              </a:xfrm>
            </p:grpSpPr>
            <p:sp>
              <p:nvSpPr>
                <p:cNvPr id="46154" name="Rectangle 74"/>
                <p:cNvSpPr>
                  <a:spLocks noChangeArrowheads="1"/>
                </p:cNvSpPr>
                <p:nvPr/>
              </p:nvSpPr>
              <p:spPr bwMode="auto">
                <a:xfrm>
                  <a:off x="703"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55" name="Rectangle 75"/>
                <p:cNvSpPr>
                  <a:spLocks noChangeArrowheads="1"/>
                </p:cNvSpPr>
                <p:nvPr/>
              </p:nvSpPr>
              <p:spPr bwMode="auto">
                <a:xfrm>
                  <a:off x="660"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56" name="Group 76"/>
              <p:cNvGrpSpPr>
                <a:grpSpLocks/>
              </p:cNvGrpSpPr>
              <p:nvPr/>
            </p:nvGrpSpPr>
            <p:grpSpPr bwMode="auto">
              <a:xfrm>
                <a:off x="896" y="1037"/>
                <a:ext cx="236" cy="346"/>
                <a:chOff x="896" y="1037"/>
                <a:chExt cx="236" cy="346"/>
              </a:xfrm>
            </p:grpSpPr>
            <p:sp>
              <p:nvSpPr>
                <p:cNvPr id="46157" name="Rectangle 77"/>
                <p:cNvSpPr>
                  <a:spLocks noChangeArrowheads="1"/>
                </p:cNvSpPr>
                <p:nvPr/>
              </p:nvSpPr>
              <p:spPr bwMode="auto">
                <a:xfrm>
                  <a:off x="939"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58" name="Rectangle 78"/>
                <p:cNvSpPr>
                  <a:spLocks noChangeArrowheads="1"/>
                </p:cNvSpPr>
                <p:nvPr/>
              </p:nvSpPr>
              <p:spPr bwMode="auto">
                <a:xfrm>
                  <a:off x="896"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59" name="Group 79"/>
              <p:cNvGrpSpPr>
                <a:grpSpLocks/>
              </p:cNvGrpSpPr>
              <p:nvPr/>
            </p:nvGrpSpPr>
            <p:grpSpPr bwMode="auto">
              <a:xfrm>
                <a:off x="1132" y="1037"/>
                <a:ext cx="236" cy="346"/>
                <a:chOff x="1132" y="1037"/>
                <a:chExt cx="236" cy="346"/>
              </a:xfrm>
            </p:grpSpPr>
            <p:sp>
              <p:nvSpPr>
                <p:cNvPr id="46160" name="Rectangle 80"/>
                <p:cNvSpPr>
                  <a:spLocks noChangeArrowheads="1"/>
                </p:cNvSpPr>
                <p:nvPr/>
              </p:nvSpPr>
              <p:spPr bwMode="auto">
                <a:xfrm>
                  <a:off x="1175"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61" name="Rectangle 81"/>
                <p:cNvSpPr>
                  <a:spLocks noChangeArrowheads="1"/>
                </p:cNvSpPr>
                <p:nvPr/>
              </p:nvSpPr>
              <p:spPr bwMode="auto">
                <a:xfrm>
                  <a:off x="1132"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62" name="Group 82"/>
              <p:cNvGrpSpPr>
                <a:grpSpLocks/>
              </p:cNvGrpSpPr>
              <p:nvPr/>
            </p:nvGrpSpPr>
            <p:grpSpPr bwMode="auto">
              <a:xfrm>
                <a:off x="1368" y="1037"/>
                <a:ext cx="236" cy="346"/>
                <a:chOff x="1368" y="1037"/>
                <a:chExt cx="236" cy="346"/>
              </a:xfrm>
            </p:grpSpPr>
            <p:sp>
              <p:nvSpPr>
                <p:cNvPr id="46163" name="Rectangle 83"/>
                <p:cNvSpPr>
                  <a:spLocks noChangeArrowheads="1"/>
                </p:cNvSpPr>
                <p:nvPr/>
              </p:nvSpPr>
              <p:spPr bwMode="auto">
                <a:xfrm>
                  <a:off x="1411"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64" name="Rectangle 84"/>
                <p:cNvSpPr>
                  <a:spLocks noChangeArrowheads="1"/>
                </p:cNvSpPr>
                <p:nvPr/>
              </p:nvSpPr>
              <p:spPr bwMode="auto">
                <a:xfrm>
                  <a:off x="1368"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65" name="Group 85"/>
              <p:cNvGrpSpPr>
                <a:grpSpLocks/>
              </p:cNvGrpSpPr>
              <p:nvPr/>
            </p:nvGrpSpPr>
            <p:grpSpPr bwMode="auto">
              <a:xfrm>
                <a:off x="1604" y="1037"/>
                <a:ext cx="236" cy="346"/>
                <a:chOff x="1604" y="1037"/>
                <a:chExt cx="236" cy="346"/>
              </a:xfrm>
            </p:grpSpPr>
            <p:sp>
              <p:nvSpPr>
                <p:cNvPr id="46166" name="Rectangle 86"/>
                <p:cNvSpPr>
                  <a:spLocks noChangeArrowheads="1"/>
                </p:cNvSpPr>
                <p:nvPr/>
              </p:nvSpPr>
              <p:spPr bwMode="auto">
                <a:xfrm>
                  <a:off x="1647"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67" name="Rectangle 87"/>
                <p:cNvSpPr>
                  <a:spLocks noChangeArrowheads="1"/>
                </p:cNvSpPr>
                <p:nvPr/>
              </p:nvSpPr>
              <p:spPr bwMode="auto">
                <a:xfrm>
                  <a:off x="1604"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68" name="Group 88"/>
              <p:cNvGrpSpPr>
                <a:grpSpLocks/>
              </p:cNvGrpSpPr>
              <p:nvPr/>
            </p:nvGrpSpPr>
            <p:grpSpPr bwMode="auto">
              <a:xfrm>
                <a:off x="1840" y="1037"/>
                <a:ext cx="236" cy="346"/>
                <a:chOff x="1840" y="1037"/>
                <a:chExt cx="236" cy="346"/>
              </a:xfrm>
            </p:grpSpPr>
            <p:sp>
              <p:nvSpPr>
                <p:cNvPr id="46169" name="Rectangle 89"/>
                <p:cNvSpPr>
                  <a:spLocks noChangeArrowheads="1"/>
                </p:cNvSpPr>
                <p:nvPr/>
              </p:nvSpPr>
              <p:spPr bwMode="auto">
                <a:xfrm>
                  <a:off x="1883"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70" name="Rectangle 90"/>
                <p:cNvSpPr>
                  <a:spLocks noChangeArrowheads="1"/>
                </p:cNvSpPr>
                <p:nvPr/>
              </p:nvSpPr>
              <p:spPr bwMode="auto">
                <a:xfrm>
                  <a:off x="1840"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71" name="Group 91"/>
              <p:cNvGrpSpPr>
                <a:grpSpLocks/>
              </p:cNvGrpSpPr>
              <p:nvPr/>
            </p:nvGrpSpPr>
            <p:grpSpPr bwMode="auto">
              <a:xfrm>
                <a:off x="2076" y="1037"/>
                <a:ext cx="236" cy="346"/>
                <a:chOff x="2076" y="1037"/>
                <a:chExt cx="236" cy="346"/>
              </a:xfrm>
            </p:grpSpPr>
            <p:sp>
              <p:nvSpPr>
                <p:cNvPr id="46172" name="Rectangle 92"/>
                <p:cNvSpPr>
                  <a:spLocks noChangeArrowheads="1"/>
                </p:cNvSpPr>
                <p:nvPr/>
              </p:nvSpPr>
              <p:spPr bwMode="auto">
                <a:xfrm>
                  <a:off x="2119"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73" name="Rectangle 93"/>
                <p:cNvSpPr>
                  <a:spLocks noChangeArrowheads="1"/>
                </p:cNvSpPr>
                <p:nvPr/>
              </p:nvSpPr>
              <p:spPr bwMode="auto">
                <a:xfrm>
                  <a:off x="2076"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74" name="Group 94"/>
              <p:cNvGrpSpPr>
                <a:grpSpLocks/>
              </p:cNvGrpSpPr>
              <p:nvPr/>
            </p:nvGrpSpPr>
            <p:grpSpPr bwMode="auto">
              <a:xfrm>
                <a:off x="2312" y="1037"/>
                <a:ext cx="236" cy="346"/>
                <a:chOff x="2312" y="1037"/>
                <a:chExt cx="236" cy="346"/>
              </a:xfrm>
            </p:grpSpPr>
            <p:sp>
              <p:nvSpPr>
                <p:cNvPr id="46175" name="Rectangle 95"/>
                <p:cNvSpPr>
                  <a:spLocks noChangeArrowheads="1"/>
                </p:cNvSpPr>
                <p:nvPr/>
              </p:nvSpPr>
              <p:spPr bwMode="auto">
                <a:xfrm>
                  <a:off x="2355"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76" name="Rectangle 96"/>
                <p:cNvSpPr>
                  <a:spLocks noChangeArrowheads="1"/>
                </p:cNvSpPr>
                <p:nvPr/>
              </p:nvSpPr>
              <p:spPr bwMode="auto">
                <a:xfrm>
                  <a:off x="2312"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77" name="Group 97"/>
              <p:cNvGrpSpPr>
                <a:grpSpLocks/>
              </p:cNvGrpSpPr>
              <p:nvPr/>
            </p:nvGrpSpPr>
            <p:grpSpPr bwMode="auto">
              <a:xfrm>
                <a:off x="2548" y="1037"/>
                <a:ext cx="236" cy="346"/>
                <a:chOff x="2548" y="1037"/>
                <a:chExt cx="236" cy="346"/>
              </a:xfrm>
            </p:grpSpPr>
            <p:sp>
              <p:nvSpPr>
                <p:cNvPr id="46178" name="Rectangle 98"/>
                <p:cNvSpPr>
                  <a:spLocks noChangeArrowheads="1"/>
                </p:cNvSpPr>
                <p:nvPr/>
              </p:nvSpPr>
              <p:spPr bwMode="auto">
                <a:xfrm>
                  <a:off x="2591" y="1037"/>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79" name="Rectangle 99"/>
                <p:cNvSpPr>
                  <a:spLocks noChangeArrowheads="1"/>
                </p:cNvSpPr>
                <p:nvPr/>
              </p:nvSpPr>
              <p:spPr bwMode="auto">
                <a:xfrm>
                  <a:off x="2548" y="1037"/>
                  <a:ext cx="236" cy="346"/>
                </a:xfrm>
                <a:prstGeom prst="rect">
                  <a:avLst/>
                </a:prstGeom>
                <a:noFill/>
                <a:ln w="7">
                  <a:solidFill>
                    <a:srgbClr val="A0A0A0"/>
                  </a:solidFill>
                  <a:miter lim="800000"/>
                  <a:headEnd/>
                  <a:tailEnd/>
                </a:ln>
                <a:effectLst/>
              </p:spPr>
              <p:txBody>
                <a:bodyPr/>
                <a:lstStyle/>
                <a:p>
                  <a:endParaRPr lang="ru-RU"/>
                </a:p>
              </p:txBody>
            </p:sp>
          </p:grpSp>
          <p:grpSp>
            <p:nvGrpSpPr>
              <p:cNvPr id="46180" name="Group 100"/>
              <p:cNvGrpSpPr>
                <a:grpSpLocks/>
              </p:cNvGrpSpPr>
              <p:nvPr/>
            </p:nvGrpSpPr>
            <p:grpSpPr bwMode="auto">
              <a:xfrm>
                <a:off x="2784" y="1037"/>
                <a:ext cx="302" cy="346"/>
                <a:chOff x="2784" y="1037"/>
                <a:chExt cx="302" cy="346"/>
              </a:xfrm>
            </p:grpSpPr>
            <p:sp>
              <p:nvSpPr>
                <p:cNvPr id="46181" name="Rectangle 101"/>
                <p:cNvSpPr>
                  <a:spLocks noChangeArrowheads="1"/>
                </p:cNvSpPr>
                <p:nvPr/>
              </p:nvSpPr>
              <p:spPr bwMode="auto">
                <a:xfrm>
                  <a:off x="2827" y="1037"/>
                  <a:ext cx="216"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82" name="Rectangle 102"/>
                <p:cNvSpPr>
                  <a:spLocks noChangeArrowheads="1"/>
                </p:cNvSpPr>
                <p:nvPr/>
              </p:nvSpPr>
              <p:spPr bwMode="auto">
                <a:xfrm>
                  <a:off x="2784" y="1037"/>
                  <a:ext cx="302" cy="346"/>
                </a:xfrm>
                <a:prstGeom prst="rect">
                  <a:avLst/>
                </a:prstGeom>
                <a:noFill/>
                <a:ln w="7">
                  <a:solidFill>
                    <a:srgbClr val="A0A0A0"/>
                  </a:solidFill>
                  <a:miter lim="800000"/>
                  <a:headEnd/>
                  <a:tailEnd/>
                </a:ln>
                <a:effectLst/>
              </p:spPr>
              <p:txBody>
                <a:bodyPr/>
                <a:lstStyle/>
                <a:p>
                  <a:endParaRPr lang="ru-RU"/>
                </a:p>
              </p:txBody>
            </p:sp>
          </p:grpSp>
          <p:grpSp>
            <p:nvGrpSpPr>
              <p:cNvPr id="46183" name="Group 103"/>
              <p:cNvGrpSpPr>
                <a:grpSpLocks/>
              </p:cNvGrpSpPr>
              <p:nvPr/>
            </p:nvGrpSpPr>
            <p:grpSpPr bwMode="auto">
              <a:xfrm>
                <a:off x="0" y="1383"/>
                <a:ext cx="660" cy="346"/>
                <a:chOff x="0" y="1383"/>
                <a:chExt cx="660" cy="346"/>
              </a:xfrm>
            </p:grpSpPr>
            <p:sp>
              <p:nvSpPr>
                <p:cNvPr id="46184" name="Rectangle 104"/>
                <p:cNvSpPr>
                  <a:spLocks noChangeArrowheads="1"/>
                </p:cNvSpPr>
                <p:nvPr/>
              </p:nvSpPr>
              <p:spPr bwMode="auto">
                <a:xfrm>
                  <a:off x="43" y="1383"/>
                  <a:ext cx="574" cy="346"/>
                </a:xfrm>
                <a:prstGeom prst="rect">
                  <a:avLst/>
                </a:prstGeom>
                <a:noFill/>
                <a:ln w="9525">
                  <a:noFill/>
                  <a:miter lim="800000"/>
                  <a:headEnd/>
                  <a:tailEnd/>
                </a:ln>
                <a:effectLst/>
              </p:spPr>
              <p:txBody>
                <a:bodyPr/>
                <a:lstStyle/>
                <a:p>
                  <a:pPr algn="ctr"/>
                  <a:r>
                    <a:rPr lang="ru-RU" sz="1200">
                      <a:cs typeface="Times New Roman" pitchFamily="18" charset="0"/>
                    </a:rPr>
                    <a:t>я</a:t>
                  </a:r>
                </a:p>
                <a:p>
                  <a:pPr algn="ctr" eaLnBrk="0" hangingPunct="0"/>
                  <a:endParaRPr lang="ru-RU"/>
                </a:p>
              </p:txBody>
            </p:sp>
            <p:sp>
              <p:nvSpPr>
                <p:cNvPr id="46185" name="Rectangle 105"/>
                <p:cNvSpPr>
                  <a:spLocks noChangeArrowheads="1"/>
                </p:cNvSpPr>
                <p:nvPr/>
              </p:nvSpPr>
              <p:spPr bwMode="auto">
                <a:xfrm>
                  <a:off x="0" y="1383"/>
                  <a:ext cx="660" cy="346"/>
                </a:xfrm>
                <a:prstGeom prst="rect">
                  <a:avLst/>
                </a:prstGeom>
                <a:noFill/>
                <a:ln w="7">
                  <a:solidFill>
                    <a:srgbClr val="A0A0A0"/>
                  </a:solidFill>
                  <a:miter lim="800000"/>
                  <a:headEnd/>
                  <a:tailEnd/>
                </a:ln>
                <a:effectLst/>
              </p:spPr>
              <p:txBody>
                <a:bodyPr/>
                <a:lstStyle/>
                <a:p>
                  <a:endParaRPr lang="ru-RU"/>
                </a:p>
              </p:txBody>
            </p:sp>
          </p:grpSp>
          <p:grpSp>
            <p:nvGrpSpPr>
              <p:cNvPr id="46186" name="Group 106"/>
              <p:cNvGrpSpPr>
                <a:grpSpLocks/>
              </p:cNvGrpSpPr>
              <p:nvPr/>
            </p:nvGrpSpPr>
            <p:grpSpPr bwMode="auto">
              <a:xfrm>
                <a:off x="660" y="1383"/>
                <a:ext cx="236" cy="346"/>
                <a:chOff x="660" y="1383"/>
                <a:chExt cx="236" cy="346"/>
              </a:xfrm>
            </p:grpSpPr>
            <p:sp>
              <p:nvSpPr>
                <p:cNvPr id="46187" name="Rectangle 107"/>
                <p:cNvSpPr>
                  <a:spLocks noChangeArrowheads="1"/>
                </p:cNvSpPr>
                <p:nvPr/>
              </p:nvSpPr>
              <p:spPr bwMode="auto">
                <a:xfrm>
                  <a:off x="703"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88" name="Rectangle 108"/>
                <p:cNvSpPr>
                  <a:spLocks noChangeArrowheads="1"/>
                </p:cNvSpPr>
                <p:nvPr/>
              </p:nvSpPr>
              <p:spPr bwMode="auto">
                <a:xfrm>
                  <a:off x="660" y="1383"/>
                  <a:ext cx="236" cy="346"/>
                </a:xfrm>
                <a:prstGeom prst="rect">
                  <a:avLst/>
                </a:prstGeom>
                <a:noFill/>
                <a:ln w="7">
                  <a:solidFill>
                    <a:srgbClr val="A0A0A0"/>
                  </a:solidFill>
                  <a:miter lim="800000"/>
                  <a:headEnd/>
                  <a:tailEnd/>
                </a:ln>
                <a:effectLst/>
              </p:spPr>
              <p:txBody>
                <a:bodyPr/>
                <a:lstStyle/>
                <a:p>
                  <a:endParaRPr lang="ru-RU"/>
                </a:p>
              </p:txBody>
            </p:sp>
          </p:grpSp>
          <p:grpSp>
            <p:nvGrpSpPr>
              <p:cNvPr id="46189" name="Group 109"/>
              <p:cNvGrpSpPr>
                <a:grpSpLocks/>
              </p:cNvGrpSpPr>
              <p:nvPr/>
            </p:nvGrpSpPr>
            <p:grpSpPr bwMode="auto">
              <a:xfrm>
                <a:off x="896" y="1383"/>
                <a:ext cx="236" cy="346"/>
                <a:chOff x="896" y="1383"/>
                <a:chExt cx="236" cy="346"/>
              </a:xfrm>
            </p:grpSpPr>
            <p:sp>
              <p:nvSpPr>
                <p:cNvPr id="46190" name="Rectangle 110"/>
                <p:cNvSpPr>
                  <a:spLocks noChangeArrowheads="1"/>
                </p:cNvSpPr>
                <p:nvPr/>
              </p:nvSpPr>
              <p:spPr bwMode="auto">
                <a:xfrm>
                  <a:off x="939"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91" name="Rectangle 111"/>
                <p:cNvSpPr>
                  <a:spLocks noChangeArrowheads="1"/>
                </p:cNvSpPr>
                <p:nvPr/>
              </p:nvSpPr>
              <p:spPr bwMode="auto">
                <a:xfrm>
                  <a:off x="896" y="1383"/>
                  <a:ext cx="236" cy="346"/>
                </a:xfrm>
                <a:prstGeom prst="rect">
                  <a:avLst/>
                </a:prstGeom>
                <a:noFill/>
                <a:ln w="7">
                  <a:solidFill>
                    <a:srgbClr val="A0A0A0"/>
                  </a:solidFill>
                  <a:miter lim="800000"/>
                  <a:headEnd/>
                  <a:tailEnd/>
                </a:ln>
                <a:effectLst/>
              </p:spPr>
              <p:txBody>
                <a:bodyPr/>
                <a:lstStyle/>
                <a:p>
                  <a:endParaRPr lang="ru-RU"/>
                </a:p>
              </p:txBody>
            </p:sp>
          </p:grpSp>
          <p:grpSp>
            <p:nvGrpSpPr>
              <p:cNvPr id="46192" name="Group 112"/>
              <p:cNvGrpSpPr>
                <a:grpSpLocks/>
              </p:cNvGrpSpPr>
              <p:nvPr/>
            </p:nvGrpSpPr>
            <p:grpSpPr bwMode="auto">
              <a:xfrm>
                <a:off x="1132" y="1383"/>
                <a:ext cx="236" cy="346"/>
                <a:chOff x="1132" y="1383"/>
                <a:chExt cx="236" cy="346"/>
              </a:xfrm>
            </p:grpSpPr>
            <p:sp>
              <p:nvSpPr>
                <p:cNvPr id="46193" name="Rectangle 113"/>
                <p:cNvSpPr>
                  <a:spLocks noChangeArrowheads="1"/>
                </p:cNvSpPr>
                <p:nvPr/>
              </p:nvSpPr>
              <p:spPr bwMode="auto">
                <a:xfrm>
                  <a:off x="1175"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94" name="Rectangle 114"/>
                <p:cNvSpPr>
                  <a:spLocks noChangeArrowheads="1"/>
                </p:cNvSpPr>
                <p:nvPr/>
              </p:nvSpPr>
              <p:spPr bwMode="auto">
                <a:xfrm>
                  <a:off x="1132" y="1383"/>
                  <a:ext cx="236" cy="346"/>
                </a:xfrm>
                <a:prstGeom prst="rect">
                  <a:avLst/>
                </a:prstGeom>
                <a:noFill/>
                <a:ln w="7">
                  <a:solidFill>
                    <a:srgbClr val="A0A0A0"/>
                  </a:solidFill>
                  <a:miter lim="800000"/>
                  <a:headEnd/>
                  <a:tailEnd/>
                </a:ln>
                <a:effectLst/>
              </p:spPr>
              <p:txBody>
                <a:bodyPr/>
                <a:lstStyle/>
                <a:p>
                  <a:endParaRPr lang="ru-RU"/>
                </a:p>
              </p:txBody>
            </p:sp>
          </p:grpSp>
          <p:grpSp>
            <p:nvGrpSpPr>
              <p:cNvPr id="46195" name="Group 115"/>
              <p:cNvGrpSpPr>
                <a:grpSpLocks/>
              </p:cNvGrpSpPr>
              <p:nvPr/>
            </p:nvGrpSpPr>
            <p:grpSpPr bwMode="auto">
              <a:xfrm>
                <a:off x="1368" y="1383"/>
                <a:ext cx="236" cy="346"/>
                <a:chOff x="1368" y="1383"/>
                <a:chExt cx="236" cy="346"/>
              </a:xfrm>
            </p:grpSpPr>
            <p:sp>
              <p:nvSpPr>
                <p:cNvPr id="46196" name="Rectangle 116"/>
                <p:cNvSpPr>
                  <a:spLocks noChangeArrowheads="1"/>
                </p:cNvSpPr>
                <p:nvPr/>
              </p:nvSpPr>
              <p:spPr bwMode="auto">
                <a:xfrm>
                  <a:off x="1411"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197" name="Rectangle 117"/>
                <p:cNvSpPr>
                  <a:spLocks noChangeArrowheads="1"/>
                </p:cNvSpPr>
                <p:nvPr/>
              </p:nvSpPr>
              <p:spPr bwMode="auto">
                <a:xfrm>
                  <a:off x="1368" y="1383"/>
                  <a:ext cx="236" cy="346"/>
                </a:xfrm>
                <a:prstGeom prst="rect">
                  <a:avLst/>
                </a:prstGeom>
                <a:noFill/>
                <a:ln w="7">
                  <a:solidFill>
                    <a:srgbClr val="A0A0A0"/>
                  </a:solidFill>
                  <a:miter lim="800000"/>
                  <a:headEnd/>
                  <a:tailEnd/>
                </a:ln>
                <a:effectLst/>
              </p:spPr>
              <p:txBody>
                <a:bodyPr/>
                <a:lstStyle/>
                <a:p>
                  <a:endParaRPr lang="ru-RU"/>
                </a:p>
              </p:txBody>
            </p:sp>
          </p:grpSp>
          <p:grpSp>
            <p:nvGrpSpPr>
              <p:cNvPr id="46198" name="Group 118"/>
              <p:cNvGrpSpPr>
                <a:grpSpLocks/>
              </p:cNvGrpSpPr>
              <p:nvPr/>
            </p:nvGrpSpPr>
            <p:grpSpPr bwMode="auto">
              <a:xfrm>
                <a:off x="1604" y="1383"/>
                <a:ext cx="236" cy="346"/>
                <a:chOff x="1604" y="1383"/>
                <a:chExt cx="236" cy="346"/>
              </a:xfrm>
            </p:grpSpPr>
            <p:sp>
              <p:nvSpPr>
                <p:cNvPr id="46199" name="Rectangle 119"/>
                <p:cNvSpPr>
                  <a:spLocks noChangeArrowheads="1"/>
                </p:cNvSpPr>
                <p:nvPr/>
              </p:nvSpPr>
              <p:spPr bwMode="auto">
                <a:xfrm>
                  <a:off x="1647"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200" name="Rectangle 120"/>
                <p:cNvSpPr>
                  <a:spLocks noChangeArrowheads="1"/>
                </p:cNvSpPr>
                <p:nvPr/>
              </p:nvSpPr>
              <p:spPr bwMode="auto">
                <a:xfrm>
                  <a:off x="1604" y="1383"/>
                  <a:ext cx="236" cy="346"/>
                </a:xfrm>
                <a:prstGeom prst="rect">
                  <a:avLst/>
                </a:prstGeom>
                <a:noFill/>
                <a:ln w="7">
                  <a:solidFill>
                    <a:srgbClr val="A0A0A0"/>
                  </a:solidFill>
                  <a:miter lim="800000"/>
                  <a:headEnd/>
                  <a:tailEnd/>
                </a:ln>
                <a:effectLst/>
              </p:spPr>
              <p:txBody>
                <a:bodyPr/>
                <a:lstStyle/>
                <a:p>
                  <a:endParaRPr lang="ru-RU"/>
                </a:p>
              </p:txBody>
            </p:sp>
          </p:grpSp>
          <p:grpSp>
            <p:nvGrpSpPr>
              <p:cNvPr id="46201" name="Group 121"/>
              <p:cNvGrpSpPr>
                <a:grpSpLocks/>
              </p:cNvGrpSpPr>
              <p:nvPr/>
            </p:nvGrpSpPr>
            <p:grpSpPr bwMode="auto">
              <a:xfrm>
                <a:off x="1840" y="1383"/>
                <a:ext cx="236" cy="346"/>
                <a:chOff x="1840" y="1383"/>
                <a:chExt cx="236" cy="346"/>
              </a:xfrm>
            </p:grpSpPr>
            <p:sp>
              <p:nvSpPr>
                <p:cNvPr id="46202" name="Rectangle 122"/>
                <p:cNvSpPr>
                  <a:spLocks noChangeArrowheads="1"/>
                </p:cNvSpPr>
                <p:nvPr/>
              </p:nvSpPr>
              <p:spPr bwMode="auto">
                <a:xfrm>
                  <a:off x="1883"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203" name="Rectangle 123"/>
                <p:cNvSpPr>
                  <a:spLocks noChangeArrowheads="1"/>
                </p:cNvSpPr>
                <p:nvPr/>
              </p:nvSpPr>
              <p:spPr bwMode="auto">
                <a:xfrm>
                  <a:off x="1840" y="1383"/>
                  <a:ext cx="236" cy="346"/>
                </a:xfrm>
                <a:prstGeom prst="rect">
                  <a:avLst/>
                </a:prstGeom>
                <a:noFill/>
                <a:ln w="7">
                  <a:solidFill>
                    <a:srgbClr val="A0A0A0"/>
                  </a:solidFill>
                  <a:miter lim="800000"/>
                  <a:headEnd/>
                  <a:tailEnd/>
                </a:ln>
                <a:effectLst/>
              </p:spPr>
              <p:txBody>
                <a:bodyPr/>
                <a:lstStyle/>
                <a:p>
                  <a:endParaRPr lang="ru-RU"/>
                </a:p>
              </p:txBody>
            </p:sp>
          </p:grpSp>
          <p:grpSp>
            <p:nvGrpSpPr>
              <p:cNvPr id="46204" name="Group 124"/>
              <p:cNvGrpSpPr>
                <a:grpSpLocks/>
              </p:cNvGrpSpPr>
              <p:nvPr/>
            </p:nvGrpSpPr>
            <p:grpSpPr bwMode="auto">
              <a:xfrm>
                <a:off x="2076" y="1383"/>
                <a:ext cx="236" cy="346"/>
                <a:chOff x="2076" y="1383"/>
                <a:chExt cx="236" cy="346"/>
              </a:xfrm>
            </p:grpSpPr>
            <p:sp>
              <p:nvSpPr>
                <p:cNvPr id="46205" name="Rectangle 125"/>
                <p:cNvSpPr>
                  <a:spLocks noChangeArrowheads="1"/>
                </p:cNvSpPr>
                <p:nvPr/>
              </p:nvSpPr>
              <p:spPr bwMode="auto">
                <a:xfrm>
                  <a:off x="2119"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206" name="Rectangle 126"/>
                <p:cNvSpPr>
                  <a:spLocks noChangeArrowheads="1"/>
                </p:cNvSpPr>
                <p:nvPr/>
              </p:nvSpPr>
              <p:spPr bwMode="auto">
                <a:xfrm>
                  <a:off x="2076" y="1383"/>
                  <a:ext cx="236" cy="346"/>
                </a:xfrm>
                <a:prstGeom prst="rect">
                  <a:avLst/>
                </a:prstGeom>
                <a:noFill/>
                <a:ln w="7">
                  <a:solidFill>
                    <a:srgbClr val="A0A0A0"/>
                  </a:solidFill>
                  <a:miter lim="800000"/>
                  <a:headEnd/>
                  <a:tailEnd/>
                </a:ln>
                <a:effectLst/>
              </p:spPr>
              <p:txBody>
                <a:bodyPr/>
                <a:lstStyle/>
                <a:p>
                  <a:endParaRPr lang="ru-RU"/>
                </a:p>
              </p:txBody>
            </p:sp>
          </p:grpSp>
          <p:grpSp>
            <p:nvGrpSpPr>
              <p:cNvPr id="46207" name="Group 127"/>
              <p:cNvGrpSpPr>
                <a:grpSpLocks/>
              </p:cNvGrpSpPr>
              <p:nvPr/>
            </p:nvGrpSpPr>
            <p:grpSpPr bwMode="auto">
              <a:xfrm>
                <a:off x="2312" y="1383"/>
                <a:ext cx="236" cy="346"/>
                <a:chOff x="2312" y="1383"/>
                <a:chExt cx="236" cy="346"/>
              </a:xfrm>
            </p:grpSpPr>
            <p:sp>
              <p:nvSpPr>
                <p:cNvPr id="46208" name="Rectangle 128"/>
                <p:cNvSpPr>
                  <a:spLocks noChangeArrowheads="1"/>
                </p:cNvSpPr>
                <p:nvPr/>
              </p:nvSpPr>
              <p:spPr bwMode="auto">
                <a:xfrm>
                  <a:off x="2355"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209" name="Rectangle 129"/>
                <p:cNvSpPr>
                  <a:spLocks noChangeArrowheads="1"/>
                </p:cNvSpPr>
                <p:nvPr/>
              </p:nvSpPr>
              <p:spPr bwMode="auto">
                <a:xfrm>
                  <a:off x="2312" y="1383"/>
                  <a:ext cx="236" cy="346"/>
                </a:xfrm>
                <a:prstGeom prst="rect">
                  <a:avLst/>
                </a:prstGeom>
                <a:noFill/>
                <a:ln w="7">
                  <a:solidFill>
                    <a:srgbClr val="A0A0A0"/>
                  </a:solidFill>
                  <a:miter lim="800000"/>
                  <a:headEnd/>
                  <a:tailEnd/>
                </a:ln>
                <a:effectLst/>
              </p:spPr>
              <p:txBody>
                <a:bodyPr/>
                <a:lstStyle/>
                <a:p>
                  <a:endParaRPr lang="ru-RU"/>
                </a:p>
              </p:txBody>
            </p:sp>
          </p:grpSp>
          <p:grpSp>
            <p:nvGrpSpPr>
              <p:cNvPr id="46210" name="Group 130"/>
              <p:cNvGrpSpPr>
                <a:grpSpLocks/>
              </p:cNvGrpSpPr>
              <p:nvPr/>
            </p:nvGrpSpPr>
            <p:grpSpPr bwMode="auto">
              <a:xfrm>
                <a:off x="2548" y="1383"/>
                <a:ext cx="236" cy="346"/>
                <a:chOff x="2548" y="1383"/>
                <a:chExt cx="236" cy="346"/>
              </a:xfrm>
            </p:grpSpPr>
            <p:sp>
              <p:nvSpPr>
                <p:cNvPr id="46211" name="Rectangle 131"/>
                <p:cNvSpPr>
                  <a:spLocks noChangeArrowheads="1"/>
                </p:cNvSpPr>
                <p:nvPr/>
              </p:nvSpPr>
              <p:spPr bwMode="auto">
                <a:xfrm>
                  <a:off x="2591" y="1383"/>
                  <a:ext cx="150"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212" name="Rectangle 132"/>
                <p:cNvSpPr>
                  <a:spLocks noChangeArrowheads="1"/>
                </p:cNvSpPr>
                <p:nvPr/>
              </p:nvSpPr>
              <p:spPr bwMode="auto">
                <a:xfrm>
                  <a:off x="2548" y="1383"/>
                  <a:ext cx="236" cy="346"/>
                </a:xfrm>
                <a:prstGeom prst="rect">
                  <a:avLst/>
                </a:prstGeom>
                <a:noFill/>
                <a:ln w="7">
                  <a:solidFill>
                    <a:srgbClr val="A0A0A0"/>
                  </a:solidFill>
                  <a:miter lim="800000"/>
                  <a:headEnd/>
                  <a:tailEnd/>
                </a:ln>
                <a:effectLst/>
              </p:spPr>
              <p:txBody>
                <a:bodyPr/>
                <a:lstStyle/>
                <a:p>
                  <a:endParaRPr lang="ru-RU"/>
                </a:p>
              </p:txBody>
            </p:sp>
          </p:grpSp>
          <p:grpSp>
            <p:nvGrpSpPr>
              <p:cNvPr id="46213" name="Group 133"/>
              <p:cNvGrpSpPr>
                <a:grpSpLocks/>
              </p:cNvGrpSpPr>
              <p:nvPr/>
            </p:nvGrpSpPr>
            <p:grpSpPr bwMode="auto">
              <a:xfrm>
                <a:off x="2784" y="1383"/>
                <a:ext cx="302" cy="346"/>
                <a:chOff x="2784" y="1383"/>
                <a:chExt cx="302" cy="346"/>
              </a:xfrm>
            </p:grpSpPr>
            <p:sp>
              <p:nvSpPr>
                <p:cNvPr id="46214" name="Rectangle 134"/>
                <p:cNvSpPr>
                  <a:spLocks noChangeArrowheads="1"/>
                </p:cNvSpPr>
                <p:nvPr/>
              </p:nvSpPr>
              <p:spPr bwMode="auto">
                <a:xfrm>
                  <a:off x="2827" y="1383"/>
                  <a:ext cx="216" cy="346"/>
                </a:xfrm>
                <a:prstGeom prst="rect">
                  <a:avLst/>
                </a:prstGeom>
                <a:noFill/>
                <a:ln w="9525">
                  <a:noFill/>
                  <a:miter lim="800000"/>
                  <a:headEnd/>
                  <a:tailEnd/>
                </a:ln>
                <a:effectLst/>
              </p:spPr>
              <p:txBody>
                <a:bodyPr/>
                <a:lstStyle/>
                <a:p>
                  <a:pPr algn="ctr"/>
                  <a:r>
                    <a:rPr lang="ru-RU" sz="1200">
                      <a:cs typeface="Times New Roman" pitchFamily="18" charset="0"/>
                    </a:rPr>
                    <a:t> </a:t>
                  </a:r>
                </a:p>
                <a:p>
                  <a:pPr algn="ctr" eaLnBrk="0" hangingPunct="0"/>
                  <a:endParaRPr lang="ru-RU"/>
                </a:p>
              </p:txBody>
            </p:sp>
            <p:sp>
              <p:nvSpPr>
                <p:cNvPr id="46215" name="Rectangle 135"/>
                <p:cNvSpPr>
                  <a:spLocks noChangeArrowheads="1"/>
                </p:cNvSpPr>
                <p:nvPr/>
              </p:nvSpPr>
              <p:spPr bwMode="auto">
                <a:xfrm>
                  <a:off x="2784" y="1383"/>
                  <a:ext cx="302" cy="346"/>
                </a:xfrm>
                <a:prstGeom prst="rect">
                  <a:avLst/>
                </a:prstGeom>
                <a:noFill/>
                <a:ln w="7">
                  <a:solidFill>
                    <a:srgbClr val="A0A0A0"/>
                  </a:solidFill>
                  <a:miter lim="800000"/>
                  <a:headEnd/>
                  <a:tailEnd/>
                </a:ln>
                <a:effectLst/>
              </p:spPr>
              <p:txBody>
                <a:bodyPr/>
                <a:lstStyle/>
                <a:p>
                  <a:endParaRPr lang="ru-RU"/>
                </a:p>
              </p:txBody>
            </p:sp>
          </p:grpSp>
        </p:grpSp>
        <p:sp>
          <p:nvSpPr>
            <p:cNvPr id="46216" name="Rectangle 136"/>
            <p:cNvSpPr>
              <a:spLocks noChangeArrowheads="1"/>
            </p:cNvSpPr>
            <p:nvPr/>
          </p:nvSpPr>
          <p:spPr bwMode="auto">
            <a:xfrm>
              <a:off x="-3" y="-3"/>
              <a:ext cx="3092" cy="1735"/>
            </a:xfrm>
            <a:prstGeom prst="rect">
              <a:avLst/>
            </a:prstGeom>
            <a:noFill/>
            <a:ln w="9525">
              <a:solidFill>
                <a:srgbClr val="A0A0A0"/>
              </a:solidFill>
              <a:miter lim="800000"/>
              <a:headEnd/>
              <a:tailEnd/>
            </a:ln>
            <a:effectLst/>
          </p:spPr>
          <p:txBody>
            <a:bodyPr/>
            <a:lstStyle/>
            <a:p>
              <a:endParaRPr lang="ru-RU"/>
            </a:p>
          </p:txBody>
        </p:sp>
      </p:grpSp>
      <p:sp>
        <p:nvSpPr>
          <p:cNvPr id="46487" name="AutoShape 407">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
        <p:nvSpPr>
          <p:cNvPr id="46488" name="AutoShape 408">
            <a:hlinkClick r:id="" action="ppaction://hlinkshowjump?jump=lastslide" highlightClick="1"/>
          </p:cNvPr>
          <p:cNvSpPr>
            <a:spLocks noChangeArrowheads="1"/>
          </p:cNvSpPr>
          <p:nvPr/>
        </p:nvSpPr>
        <p:spPr bwMode="auto">
          <a:xfrm>
            <a:off x="8532813" y="6237288"/>
            <a:ext cx="431800" cy="360362"/>
          </a:xfrm>
          <a:prstGeom prst="actionButtonEnd">
            <a:avLst/>
          </a:prstGeom>
          <a:solidFill>
            <a:schemeClr val="accent1"/>
          </a:solidFill>
          <a:ln w="9525">
            <a:noFill/>
            <a:miter lim="800000"/>
            <a:headEnd/>
            <a:tailEnd/>
          </a:ln>
          <a:effectLst/>
        </p:spPr>
        <p:txBody>
          <a:bodyPr wrap="none" anchor="ctr"/>
          <a:lstStyle/>
          <a:p>
            <a:endParaRPr lang="ru-RU"/>
          </a:p>
        </p:txBody>
      </p:sp>
      <p:sp>
        <p:nvSpPr>
          <p:cNvPr id="46489" name="Rectangle 409"/>
          <p:cNvSpPr>
            <a:spLocks noGrp="1" noRot="1" noChangeArrowheads="1"/>
          </p:cNvSpPr>
          <p:nvPr>
            <p:ph type="ctrTitle"/>
          </p:nvPr>
        </p:nvSpPr>
        <p:spPr>
          <a:xfrm>
            <a:off x="685800" y="476672"/>
            <a:ext cx="7772400" cy="1296144"/>
          </a:xfrm>
        </p:spPr>
        <p:txBody>
          <a:bodyPr/>
          <a:lstStyle/>
          <a:p>
            <a:r>
              <a:rPr lang="ru-RU" sz="2400" dirty="0">
                <a:latin typeface="Times New Roman" pitchFamily="18" charset="0"/>
                <a:cs typeface="Times New Roman" pitchFamily="18" charset="0"/>
              </a:rPr>
              <a:t>Результаты достижения цели и работы на уроке (индивидуальной и групповой ) определите, поставив знак «</a:t>
            </a:r>
            <a:r>
              <a:rPr lang="ru-RU" sz="2400" dirty="0" err="1">
                <a:latin typeface="Times New Roman" pitchFamily="18" charset="0"/>
                <a:cs typeface="Times New Roman" pitchFamily="18" charset="0"/>
              </a:rPr>
              <a:t>х</a:t>
            </a:r>
            <a:r>
              <a:rPr lang="ru-RU" sz="2400" dirty="0">
                <a:latin typeface="Times New Roman" pitchFamily="18" charset="0"/>
                <a:cs typeface="Times New Roman" pitchFamily="18" charset="0"/>
              </a:rPr>
              <a:t>» в соответствующей строке</a:t>
            </a:r>
          </a:p>
        </p:txBody>
      </p:sp>
      <p:sp>
        <p:nvSpPr>
          <p:cNvPr id="46490" name="Rectangle 410"/>
          <p:cNvSpPr>
            <a:spLocks noGrp="1" noRot="1" noChangeArrowheads="1"/>
          </p:cNvSpPr>
          <p:nvPr>
            <p:ph type="subTitle" idx="1"/>
          </p:nvPr>
        </p:nvSpPr>
        <p:spPr>
          <a:xfrm>
            <a:off x="533400" y="1916832"/>
            <a:ext cx="7639000" cy="3888432"/>
          </a:xfrm>
        </p:spPr>
        <p:txBody>
          <a:bodyPr/>
          <a:lstStyle/>
          <a:p>
            <a:endParaRPr lang="ru-RU" dirty="0"/>
          </a:p>
        </p:txBody>
      </p:sp>
    </p:spTree>
  </p:cSld>
  <p:clrMapOvr>
    <a:masterClrMapping/>
  </p:clrMapOvr>
  <p:transition>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a:xfrm>
            <a:off x="457200" y="274638"/>
            <a:ext cx="8229600" cy="3946450"/>
          </a:xfrm>
        </p:spPr>
        <p:txBody>
          <a:bodyPr>
            <a:normAutofit/>
          </a:bodyPr>
          <a:lstStyle/>
          <a:p>
            <a:pPr algn="ctr"/>
            <a:r>
              <a:rPr lang="ru-RU" sz="4000" dirty="0">
                <a:solidFill>
                  <a:schemeClr val="accent1">
                    <a:lumMod val="75000"/>
                  </a:schemeClr>
                </a:solidFill>
                <a:latin typeface="Times New Roman" pitchFamily="18" charset="0"/>
                <a:cs typeface="Times New Roman" pitchFamily="18" charset="0"/>
              </a:rPr>
              <a:t>Благодарю </a:t>
            </a:r>
            <a:r>
              <a:rPr lang="ru-RU" sz="4000" dirty="0" smtClean="0">
                <a:solidFill>
                  <a:schemeClr val="accent1">
                    <a:lumMod val="75000"/>
                  </a:schemeClr>
                </a:solidFill>
                <a:latin typeface="Times New Roman" pitchFamily="18" charset="0"/>
                <a:cs typeface="Times New Roman" pitchFamily="18" charset="0"/>
              </a:rPr>
              <a:t/>
            </a:r>
            <a:br>
              <a:rPr lang="ru-RU" sz="4000" dirty="0" smtClean="0">
                <a:solidFill>
                  <a:schemeClr val="accent1">
                    <a:lumMod val="75000"/>
                  </a:schemeClr>
                </a:solidFill>
                <a:latin typeface="Times New Roman" pitchFamily="18" charset="0"/>
                <a:cs typeface="Times New Roman" pitchFamily="18" charset="0"/>
              </a:rPr>
            </a:br>
            <a:r>
              <a:rPr lang="ru-RU" sz="4000" dirty="0" smtClean="0">
                <a:solidFill>
                  <a:schemeClr val="accent1">
                    <a:lumMod val="75000"/>
                  </a:schemeClr>
                </a:solidFill>
                <a:latin typeface="Times New Roman" pitchFamily="18" charset="0"/>
                <a:cs typeface="Times New Roman" pitchFamily="18" charset="0"/>
              </a:rPr>
              <a:t>за </a:t>
            </a:r>
            <a:r>
              <a:rPr lang="ru-RU" sz="4000" dirty="0">
                <a:solidFill>
                  <a:schemeClr val="accent1">
                    <a:lumMod val="75000"/>
                  </a:schemeClr>
                </a:solidFill>
                <a:latin typeface="Times New Roman" pitchFamily="18" charset="0"/>
                <a:cs typeface="Times New Roman" pitchFamily="18" charset="0"/>
              </a:rPr>
              <a:t>внимание к моей работе!</a:t>
            </a:r>
          </a:p>
        </p:txBody>
      </p:sp>
      <p:sp>
        <p:nvSpPr>
          <p:cNvPr id="13316" name="Text Box 4"/>
          <p:cNvSpPr txBox="1">
            <a:spLocks noChangeArrowheads="1"/>
          </p:cNvSpPr>
          <p:nvPr/>
        </p:nvSpPr>
        <p:spPr bwMode="auto">
          <a:xfrm>
            <a:off x="1042988" y="6324600"/>
            <a:ext cx="7129462" cy="366713"/>
          </a:xfrm>
          <a:prstGeom prst="rect">
            <a:avLst/>
          </a:prstGeom>
          <a:noFill/>
          <a:ln w="9525">
            <a:noFill/>
            <a:miter lim="800000"/>
            <a:headEnd/>
            <a:tailEnd/>
          </a:ln>
          <a:effectLst/>
        </p:spPr>
        <p:txBody>
          <a:bodyPr>
            <a:spAutoFit/>
          </a:bodyPr>
          <a:lstStyle/>
          <a:p>
            <a:r>
              <a:rPr lang="ru-RU">
                <a:latin typeface="Tahoma" pitchFamily="34" charset="0"/>
              </a:rPr>
              <a:t>Закончив просмотр</a:t>
            </a:r>
            <a:r>
              <a:rPr lang="en-US">
                <a:latin typeface="Tahoma" pitchFamily="34" charset="0"/>
              </a:rPr>
              <a:t>-</a:t>
            </a:r>
            <a:r>
              <a:rPr lang="ru-RU">
                <a:latin typeface="Tahoma" pitchFamily="34" charset="0"/>
              </a:rPr>
              <a:t> нажмите клавишу </a:t>
            </a:r>
            <a:r>
              <a:rPr lang="en-US">
                <a:latin typeface="Tahoma" pitchFamily="34" charset="0"/>
              </a:rPr>
              <a:t>Esc</a:t>
            </a:r>
            <a:endParaRPr lang="ru-RU">
              <a:latin typeface="Tahoma" pitchFamily="34" charset="0"/>
            </a:endParaRPr>
          </a:p>
        </p:txBody>
      </p:sp>
      <p:sp>
        <p:nvSpPr>
          <p:cNvPr id="13317" name="AutoShape 5">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r>
              <a:rPr lang="ru-RU" sz="4000" dirty="0">
                <a:solidFill>
                  <a:schemeClr val="accent1">
                    <a:lumMod val="75000"/>
                  </a:schemeClr>
                </a:solidFill>
                <a:latin typeface="Times New Roman" pitchFamily="18" charset="0"/>
                <a:cs typeface="Times New Roman" pitchFamily="18" charset="0"/>
              </a:rPr>
              <a:t>Об авторе</a:t>
            </a:r>
            <a:r>
              <a:rPr lang="ru-RU" sz="4000" dirty="0">
                <a:solidFill>
                  <a:schemeClr val="accent1">
                    <a:lumMod val="75000"/>
                  </a:schemeClr>
                </a:solidFill>
              </a:rPr>
              <a:t/>
            </a:r>
            <a:br>
              <a:rPr lang="ru-RU" sz="4000" dirty="0">
                <a:solidFill>
                  <a:schemeClr val="accent1">
                    <a:lumMod val="75000"/>
                  </a:schemeClr>
                </a:solidFill>
              </a:rPr>
            </a:br>
            <a:endParaRPr lang="ru-RU" sz="4000" dirty="0">
              <a:solidFill>
                <a:schemeClr val="accent1">
                  <a:lumMod val="75000"/>
                </a:schemeClr>
              </a:solidFill>
            </a:endParaRPr>
          </a:p>
        </p:txBody>
      </p:sp>
      <p:sp>
        <p:nvSpPr>
          <p:cNvPr id="9226" name="Rectangle 10"/>
          <p:cNvSpPr>
            <a:spLocks noGrp="1" noRot="1" noChangeArrowheads="1"/>
          </p:cNvSpPr>
          <p:nvPr>
            <p:ph type="body" sz="half" idx="1"/>
          </p:nvPr>
        </p:nvSpPr>
        <p:spPr>
          <a:xfrm>
            <a:off x="301625" y="1484313"/>
            <a:ext cx="4486275" cy="4614862"/>
          </a:xfrm>
        </p:spPr>
        <p:txBody>
          <a:bodyPr>
            <a:normAutofit/>
          </a:bodyPr>
          <a:lstStyle/>
          <a:p>
            <a:pPr>
              <a:buFont typeface="Wingdings" pitchFamily="2" charset="2"/>
              <a:buNone/>
            </a:pPr>
            <a:r>
              <a:rPr lang="ru-RU" sz="2000" b="1" u="sng" dirty="0">
                <a:latin typeface="Times New Roman" pitchFamily="18" charset="0"/>
                <a:cs typeface="Times New Roman" pitchFamily="18" charset="0"/>
              </a:rPr>
              <a:t>Суровцева Елена Анатольевна</a:t>
            </a:r>
            <a:r>
              <a:rPr lang="ru-RU" sz="2000" b="1" dirty="0">
                <a:latin typeface="Times New Roman" pitchFamily="18" charset="0"/>
                <a:cs typeface="Times New Roman" pitchFamily="18" charset="0"/>
              </a:rPr>
              <a:t> учитель высшей категории  МОУ  лицей №4 Красноармейского района г.Волгограда.</a:t>
            </a:r>
          </a:p>
          <a:p>
            <a:pPr>
              <a:buFont typeface="Wingdings" pitchFamily="2" charset="2"/>
              <a:buNone/>
            </a:pPr>
            <a:r>
              <a:rPr lang="ru-RU" sz="2000" b="1" dirty="0">
                <a:latin typeface="Times New Roman" pitchFamily="18" charset="0"/>
                <a:cs typeface="Times New Roman" pitchFamily="18" charset="0"/>
              </a:rPr>
              <a:t> </a:t>
            </a:r>
            <a:r>
              <a:rPr lang="ru-RU" sz="2000" b="1" u="sng" dirty="0">
                <a:latin typeface="Times New Roman" pitchFamily="18" charset="0"/>
                <a:cs typeface="Times New Roman" pitchFamily="18" charset="0"/>
              </a:rPr>
              <a:t>Закончила</a:t>
            </a:r>
            <a:r>
              <a:rPr lang="ru-RU" sz="2000" b="1" dirty="0">
                <a:latin typeface="Times New Roman" pitchFamily="18" charset="0"/>
                <a:cs typeface="Times New Roman" pitchFamily="18" charset="0"/>
              </a:rPr>
              <a:t>: Ленинградский Государственный Педагогический Институт им. А.И.Герцена</a:t>
            </a:r>
          </a:p>
          <a:p>
            <a:pPr>
              <a:buFont typeface="Wingdings" pitchFamily="2" charset="2"/>
              <a:buNone/>
            </a:pPr>
            <a:r>
              <a:rPr lang="ru-RU" sz="2000" b="1" u="sng" dirty="0">
                <a:latin typeface="Times New Roman" pitchFamily="18" charset="0"/>
                <a:cs typeface="Times New Roman" pitchFamily="18" charset="0"/>
              </a:rPr>
              <a:t>Специальность</a:t>
            </a:r>
            <a:r>
              <a:rPr lang="ru-RU" sz="2000" b="1" dirty="0">
                <a:latin typeface="Times New Roman" pitchFamily="18" charset="0"/>
                <a:cs typeface="Times New Roman" pitchFamily="18" charset="0"/>
              </a:rPr>
              <a:t>: учитель химии</a:t>
            </a:r>
          </a:p>
          <a:p>
            <a:pPr>
              <a:buFont typeface="Wingdings" pitchFamily="2" charset="2"/>
              <a:buNone/>
            </a:pPr>
            <a:r>
              <a:rPr lang="ru-RU" sz="2000" b="1" u="sng" dirty="0">
                <a:latin typeface="Times New Roman" pitchFamily="18" charset="0"/>
                <a:cs typeface="Times New Roman" pitchFamily="18" charset="0"/>
              </a:rPr>
              <a:t>Педагогический стаж</a:t>
            </a:r>
            <a:r>
              <a:rPr lang="ru-RU" sz="2000" b="1" dirty="0">
                <a:latin typeface="Times New Roman" pitchFamily="18" charset="0"/>
                <a:cs typeface="Times New Roman" pitchFamily="18" charset="0"/>
              </a:rPr>
              <a:t>: </a:t>
            </a:r>
            <a:r>
              <a:rPr lang="ru-RU" sz="2000" b="1" dirty="0" smtClean="0">
                <a:latin typeface="Times New Roman" pitchFamily="18" charset="0"/>
                <a:cs typeface="Times New Roman" pitchFamily="18" charset="0"/>
              </a:rPr>
              <a:t>27 </a:t>
            </a:r>
            <a:r>
              <a:rPr lang="ru-RU" sz="2000" b="1" dirty="0">
                <a:latin typeface="Times New Roman" pitchFamily="18" charset="0"/>
                <a:cs typeface="Times New Roman" pitchFamily="18" charset="0"/>
              </a:rPr>
              <a:t>лет</a:t>
            </a:r>
          </a:p>
        </p:txBody>
      </p:sp>
      <p:pic>
        <p:nvPicPr>
          <p:cNvPr id="9224" name="Picture 8" descr="Image4"/>
          <p:cNvPicPr>
            <a:picLocks noGrp="1" noChangeAspect="1" noChangeArrowheads="1"/>
          </p:cNvPicPr>
          <p:nvPr>
            <p:ph sz="half" idx="2"/>
          </p:nvPr>
        </p:nvPicPr>
        <p:blipFill>
          <a:blip r:embed="rId2" cstate="print">
            <a:lum bright="12000" contrast="48000"/>
          </a:blip>
          <a:srcRect/>
          <a:stretch>
            <a:fillRect/>
          </a:stretch>
        </p:blipFill>
        <p:spPr>
          <a:xfrm>
            <a:off x="5508625" y="1700213"/>
            <a:ext cx="2836863" cy="3167062"/>
          </a:xfrm>
          <a:noFill/>
          <a:ln/>
        </p:spPr>
      </p:pic>
      <p:sp>
        <p:nvSpPr>
          <p:cNvPr id="9220" name="Rectangle 4"/>
          <p:cNvSpPr>
            <a:spLocks noChangeArrowheads="1"/>
          </p:cNvSpPr>
          <p:nvPr/>
        </p:nvSpPr>
        <p:spPr bwMode="auto">
          <a:xfrm flipH="1">
            <a:off x="4189413" y="3246438"/>
            <a:ext cx="95250" cy="366712"/>
          </a:xfrm>
          <a:prstGeom prst="rect">
            <a:avLst/>
          </a:prstGeom>
          <a:noFill/>
          <a:ln w="9525">
            <a:noFill/>
            <a:miter lim="800000"/>
            <a:headEnd/>
            <a:tailEnd/>
          </a:ln>
          <a:effectLst/>
        </p:spPr>
        <p:txBody>
          <a:bodyPr>
            <a:spAutoFit/>
          </a:bodyPr>
          <a:lstStyle/>
          <a:p>
            <a:pPr>
              <a:spcBef>
                <a:spcPct val="20000"/>
              </a:spcBef>
              <a:buClr>
                <a:schemeClr val="hlink"/>
              </a:buClr>
              <a:buSzPct val="120000"/>
              <a:buFontTx/>
              <a:buChar char="•"/>
            </a:pPr>
            <a:endParaRPr lang="ru-RU">
              <a:effectLst>
                <a:outerShdw blurRad="38100" dist="38100" dir="2700000" algn="tl">
                  <a:srgbClr val="000000"/>
                </a:outerShdw>
              </a:effectLst>
              <a:latin typeface="Tahoma" pitchFamily="34" charset="0"/>
            </a:endParaRPr>
          </a:p>
        </p:txBody>
      </p:sp>
      <p:sp>
        <p:nvSpPr>
          <p:cNvPr id="9221" name="AutoShape 5">
            <a:hlinkClick r:id="rId3" action="ppaction://hlinksldjump"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
        <p:nvSpPr>
          <p:cNvPr id="9223" name="AutoShape 7">
            <a:hlinkClick r:id="rId4" action="ppaction://hlinksldjump" highlightClick="1"/>
          </p:cNvPr>
          <p:cNvSpPr>
            <a:spLocks noChangeArrowheads="1"/>
          </p:cNvSpPr>
          <p:nvPr/>
        </p:nvSpPr>
        <p:spPr bwMode="auto">
          <a:xfrm>
            <a:off x="8459788" y="6165850"/>
            <a:ext cx="431800" cy="360363"/>
          </a:xfrm>
          <a:prstGeom prst="actionButtonEnd">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ctrTitle"/>
          </p:nvPr>
        </p:nvSpPr>
        <p:spPr>
          <a:xfrm>
            <a:off x="533400" y="836712"/>
            <a:ext cx="7772400" cy="1944216"/>
          </a:xfrm>
        </p:spPr>
        <p:txBody>
          <a:bodyPr>
            <a:normAutofit/>
          </a:bodyPr>
          <a:lstStyle/>
          <a:p>
            <a:pPr algn="l"/>
            <a:r>
              <a:rPr lang="ru-RU" sz="3600" u="sng" dirty="0">
                <a:solidFill>
                  <a:schemeClr val="accent1">
                    <a:lumMod val="75000"/>
                  </a:schemeClr>
                </a:solidFill>
                <a:latin typeface="Times New Roman" pitchFamily="18" charset="0"/>
                <a:cs typeface="Times New Roman" pitchFamily="18" charset="0"/>
              </a:rPr>
              <a:t>Используемые технологии:</a:t>
            </a:r>
            <a:r>
              <a:rPr lang="ru-RU" dirty="0"/>
              <a:t/>
            </a:r>
            <a:br>
              <a:rPr lang="ru-RU" dirty="0"/>
            </a:br>
            <a:r>
              <a:rPr lang="ru-RU" sz="2400" b="1" i="1" dirty="0">
                <a:latin typeface="Times New Roman" pitchFamily="18" charset="0"/>
                <a:cs typeface="Times New Roman" pitchFamily="18" charset="0"/>
              </a:rPr>
              <a:t>а) Группового обучения</a:t>
            </a:r>
            <a:br>
              <a:rPr lang="ru-RU" sz="2400" b="1" i="1" dirty="0">
                <a:latin typeface="Times New Roman" pitchFamily="18" charset="0"/>
                <a:cs typeface="Times New Roman" pitchFamily="18" charset="0"/>
              </a:rPr>
            </a:br>
            <a:r>
              <a:rPr lang="ru-RU" sz="2400" b="1" i="1" dirty="0">
                <a:latin typeface="Times New Roman" pitchFamily="18" charset="0"/>
                <a:cs typeface="Times New Roman" pitchFamily="18" charset="0"/>
              </a:rPr>
              <a:t>б) Личностно-ориентированного обучения</a:t>
            </a:r>
            <a:r>
              <a:rPr lang="ru-RU" sz="2400" b="1" i="1" dirty="0"/>
              <a:t/>
            </a:r>
            <a:br>
              <a:rPr lang="ru-RU" sz="2400" b="1" i="1" dirty="0"/>
            </a:br>
            <a:endParaRPr lang="ru-RU" sz="2400" b="1" i="1" dirty="0"/>
          </a:p>
        </p:txBody>
      </p:sp>
      <p:sp>
        <p:nvSpPr>
          <p:cNvPr id="45059" name="Rectangle 3"/>
          <p:cNvSpPr>
            <a:spLocks noGrp="1" noRot="1" noChangeArrowheads="1"/>
          </p:cNvSpPr>
          <p:nvPr>
            <p:ph type="subTitle" idx="1"/>
          </p:nvPr>
        </p:nvSpPr>
        <p:spPr>
          <a:xfrm>
            <a:off x="533400" y="3429000"/>
            <a:ext cx="6400800" cy="2438400"/>
          </a:xfrm>
        </p:spPr>
        <p:txBody>
          <a:bodyPr>
            <a:normAutofit/>
          </a:bodyPr>
          <a:lstStyle/>
          <a:p>
            <a:pPr algn="l"/>
            <a:r>
              <a:rPr lang="ru-RU" sz="3600" b="1" u="sng" dirty="0">
                <a:solidFill>
                  <a:schemeClr val="accent1">
                    <a:lumMod val="75000"/>
                  </a:schemeClr>
                </a:solidFill>
                <a:latin typeface="Times New Roman" pitchFamily="18" charset="0"/>
                <a:cs typeface="Times New Roman" pitchFamily="18" charset="0"/>
              </a:rPr>
              <a:t>Оборудование:</a:t>
            </a:r>
          </a:p>
          <a:p>
            <a:pPr algn="l"/>
            <a:r>
              <a:rPr lang="ru-RU" sz="2400" b="1" i="1" dirty="0">
                <a:solidFill>
                  <a:schemeClr val="tx2"/>
                </a:solidFill>
                <a:latin typeface="Times New Roman" pitchFamily="18" charset="0"/>
                <a:cs typeface="Times New Roman" pitchFamily="18" charset="0"/>
              </a:rPr>
              <a:t>презентация  «Мир органических кислот</a:t>
            </a:r>
            <a:r>
              <a:rPr lang="ru-RU" sz="2400" b="1" i="1" dirty="0" smtClean="0">
                <a:solidFill>
                  <a:schemeClr val="tx2"/>
                </a:solidFill>
                <a:latin typeface="Times New Roman" pitchFamily="18" charset="0"/>
                <a:cs typeface="Times New Roman" pitchFamily="18" charset="0"/>
              </a:rPr>
              <a:t>»</a:t>
            </a:r>
            <a:endParaRPr lang="ru-RU" sz="2400" b="1" i="1" dirty="0">
              <a:solidFill>
                <a:schemeClr val="tx2"/>
              </a:solidFill>
              <a:latin typeface="Times New Roman" pitchFamily="18" charset="0"/>
              <a:cs typeface="Times New Roman" pitchFamily="18" charset="0"/>
            </a:endParaRPr>
          </a:p>
        </p:txBody>
      </p:sp>
      <p:sp>
        <p:nvSpPr>
          <p:cNvPr id="45061" name="AutoShape 5">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
        <p:nvSpPr>
          <p:cNvPr id="45062" name="AutoShape 6">
            <a:hlinkClick r:id="rId2" action="ppaction://hlinksldjump" highlightClick="1"/>
          </p:cNvPr>
          <p:cNvSpPr>
            <a:spLocks noChangeArrowheads="1"/>
          </p:cNvSpPr>
          <p:nvPr/>
        </p:nvSpPr>
        <p:spPr bwMode="auto">
          <a:xfrm>
            <a:off x="8388350" y="6172200"/>
            <a:ext cx="431800" cy="352425"/>
          </a:xfrm>
          <a:prstGeom prst="actionButtonEnd">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Rot="1" noChangeArrowheads="1"/>
          </p:cNvSpPr>
          <p:nvPr>
            <p:ph idx="1"/>
          </p:nvPr>
        </p:nvSpPr>
        <p:spPr/>
        <p:txBody>
          <a:bodyPr/>
          <a:lstStyle/>
          <a:p>
            <a:pPr marL="609600" indent="-609600">
              <a:buFontTx/>
              <a:buAutoNum type="arabicPeriod"/>
            </a:pPr>
            <a:r>
              <a:rPr lang="ru-RU" dirty="0">
                <a:latin typeface="Times New Roman" pitchFamily="18" charset="0"/>
                <a:cs typeface="Times New Roman" pitchFamily="18" charset="0"/>
              </a:rPr>
              <a:t>Организационный этап.</a:t>
            </a:r>
          </a:p>
          <a:p>
            <a:pPr marL="609600" indent="-609600">
              <a:buFontTx/>
              <a:buAutoNum type="arabicPeriod"/>
            </a:pPr>
            <a:r>
              <a:rPr lang="ru-RU" dirty="0">
                <a:latin typeface="Times New Roman" pitchFamily="18" charset="0"/>
                <a:cs typeface="Times New Roman" pitchFamily="18" charset="0"/>
              </a:rPr>
              <a:t>Игра.</a:t>
            </a:r>
          </a:p>
          <a:p>
            <a:pPr marL="609600" indent="-609600">
              <a:buFontTx/>
              <a:buAutoNum type="arabicPeriod"/>
            </a:pPr>
            <a:r>
              <a:rPr lang="ru-RU" dirty="0">
                <a:latin typeface="Times New Roman" pitchFamily="18" charset="0"/>
                <a:cs typeface="Times New Roman" pitchFamily="18" charset="0"/>
              </a:rPr>
              <a:t>В мире интересного.</a:t>
            </a:r>
          </a:p>
          <a:p>
            <a:pPr marL="609600" indent="-609600">
              <a:buFontTx/>
              <a:buAutoNum type="arabicPeriod"/>
            </a:pPr>
            <a:r>
              <a:rPr lang="ru-RU" dirty="0">
                <a:latin typeface="Times New Roman" pitchFamily="18" charset="0"/>
                <a:cs typeface="Times New Roman" pitchFamily="18" charset="0"/>
              </a:rPr>
              <a:t>Подведение итогов.</a:t>
            </a:r>
          </a:p>
          <a:p>
            <a:pPr marL="609600" indent="-609600">
              <a:buFontTx/>
              <a:buAutoNum type="arabicPeriod"/>
            </a:pPr>
            <a:r>
              <a:rPr lang="ru-RU" dirty="0">
                <a:latin typeface="Times New Roman" pitchFamily="18" charset="0"/>
                <a:cs typeface="Times New Roman" pitchFamily="18" charset="0"/>
              </a:rPr>
              <a:t>Рефлексия.</a:t>
            </a:r>
          </a:p>
          <a:p>
            <a:pPr marL="609600" indent="-609600">
              <a:buFontTx/>
              <a:buNone/>
            </a:pPr>
            <a:endParaRPr lang="ru-RU" dirty="0"/>
          </a:p>
        </p:txBody>
      </p:sp>
      <p:sp>
        <p:nvSpPr>
          <p:cNvPr id="11266" name="Rectangle 2"/>
          <p:cNvSpPr>
            <a:spLocks noGrp="1" noRot="1" noChangeArrowheads="1"/>
          </p:cNvSpPr>
          <p:nvPr>
            <p:ph type="title"/>
          </p:nvPr>
        </p:nvSpPr>
        <p:spPr/>
        <p:txBody>
          <a:bodyPr>
            <a:normAutofit/>
          </a:bodyPr>
          <a:lstStyle/>
          <a:p>
            <a:r>
              <a:rPr lang="ru-RU" sz="4000" dirty="0">
                <a:solidFill>
                  <a:schemeClr val="accent1">
                    <a:lumMod val="75000"/>
                  </a:schemeClr>
                </a:solidFill>
                <a:latin typeface="Times New Roman" pitchFamily="18" charset="0"/>
                <a:cs typeface="Times New Roman" pitchFamily="18" charset="0"/>
              </a:rPr>
              <a:t>Ход урока</a:t>
            </a:r>
          </a:p>
        </p:txBody>
      </p:sp>
      <p:sp>
        <p:nvSpPr>
          <p:cNvPr id="11269" name="AutoShape 5">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
        <p:nvSpPr>
          <p:cNvPr id="11270" name="AutoShape 6">
            <a:hlinkClick r:id="" action="ppaction://hlinkshowjump?jump=nextslide" highlightClick="1"/>
          </p:cNvPr>
          <p:cNvSpPr>
            <a:spLocks noChangeArrowheads="1"/>
          </p:cNvSpPr>
          <p:nvPr/>
        </p:nvSpPr>
        <p:spPr bwMode="auto">
          <a:xfrm>
            <a:off x="8388350" y="6092825"/>
            <a:ext cx="431800" cy="431800"/>
          </a:xfrm>
          <a:prstGeom prst="actionButtonEnd">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Rot="1" noChangeArrowheads="1"/>
          </p:cNvSpPr>
          <p:nvPr>
            <p:ph idx="1"/>
          </p:nvPr>
        </p:nvSpPr>
        <p:spPr>
          <a:xfrm>
            <a:off x="457200" y="1481328"/>
            <a:ext cx="8229600" cy="4827992"/>
          </a:xfrm>
        </p:spPr>
        <p:txBody>
          <a:bodyPr/>
          <a:lstStyle/>
          <a:p>
            <a:pPr marL="609600" indent="-609600">
              <a:lnSpc>
                <a:spcPct val="80000"/>
              </a:lnSpc>
              <a:buFont typeface="Wingdings" pitchFamily="2" charset="2"/>
              <a:buNone/>
            </a:pPr>
            <a:r>
              <a:rPr lang="en-US" sz="1800" dirty="0">
                <a:latin typeface="Times New Roman" pitchFamily="18" charset="0"/>
              </a:rPr>
              <a:t> </a:t>
            </a:r>
            <a:r>
              <a:rPr lang="ru-RU" sz="2000" dirty="0">
                <a:latin typeface="Times New Roman" pitchFamily="18" charset="0"/>
              </a:rPr>
              <a:t>1</a:t>
            </a:r>
            <a:r>
              <a:rPr lang="ru-RU" sz="2000" dirty="0">
                <a:latin typeface="Times New Roman" pitchFamily="18" charset="0"/>
                <a:cs typeface="Times New Roman" pitchFamily="18" charset="0"/>
              </a:rPr>
              <a:t>. Приветствие учащихся:     </a:t>
            </a:r>
            <a:r>
              <a:rPr lang="ru-RU" sz="1400" b="1" i="1" dirty="0">
                <a:solidFill>
                  <a:schemeClr val="bg2">
                    <a:lumMod val="25000"/>
                  </a:schemeClr>
                </a:solidFill>
                <a:latin typeface="Times New Roman" pitchFamily="18" charset="0"/>
                <a:cs typeface="Times New Roman" pitchFamily="18" charset="0"/>
              </a:rPr>
              <a:t>Друзья, я рада встрече с Вами!</a:t>
            </a:r>
          </a:p>
          <a:p>
            <a:pPr marL="609600" indent="-609600">
              <a:lnSpc>
                <a:spcPct val="80000"/>
              </a:lnSpc>
              <a:buFont typeface="Wingdings" pitchFamily="2" charset="2"/>
              <a:buNone/>
            </a:pPr>
            <a:r>
              <a:rPr lang="ru-RU" sz="1400" b="1" i="1" dirty="0">
                <a:solidFill>
                  <a:schemeClr val="bg2">
                    <a:lumMod val="25000"/>
                  </a:schemeClr>
                </a:solidFill>
                <a:latin typeface="Times New Roman" pitchFamily="18" charset="0"/>
                <a:cs typeface="Times New Roman" pitchFamily="18" charset="0"/>
              </a:rPr>
              <a:t>                                                          </a:t>
            </a:r>
            <a:r>
              <a:rPr lang="ru-RU" sz="1400" b="1" i="1" dirty="0" smtClean="0">
                <a:solidFill>
                  <a:schemeClr val="bg2">
                    <a:lumMod val="25000"/>
                  </a:schemeClr>
                </a:solidFill>
                <a:latin typeface="Times New Roman" pitchFamily="18" charset="0"/>
                <a:cs typeface="Times New Roman" pitchFamily="18" charset="0"/>
              </a:rPr>
              <a:t>             Надежды</a:t>
            </a:r>
            <a:r>
              <a:rPr lang="ru-RU" sz="1400" b="1" i="1" dirty="0">
                <a:solidFill>
                  <a:schemeClr val="bg2">
                    <a:lumMod val="25000"/>
                  </a:schemeClr>
                </a:solidFill>
                <a:latin typeface="Times New Roman" pitchFamily="18" charset="0"/>
                <a:cs typeface="Times New Roman" pitchFamily="18" charset="0"/>
              </a:rPr>
              <a:t>, веры я полна,</a:t>
            </a:r>
          </a:p>
          <a:p>
            <a:pPr marL="609600" indent="-609600">
              <a:lnSpc>
                <a:spcPct val="80000"/>
              </a:lnSpc>
              <a:buFont typeface="Wingdings" pitchFamily="2" charset="2"/>
              <a:buNone/>
            </a:pPr>
            <a:r>
              <a:rPr lang="ru-RU" sz="1400" b="1" i="1" dirty="0">
                <a:solidFill>
                  <a:schemeClr val="bg2">
                    <a:lumMod val="25000"/>
                  </a:schemeClr>
                </a:solidFill>
                <a:latin typeface="Times New Roman" pitchFamily="18" charset="0"/>
                <a:cs typeface="Times New Roman" pitchFamily="18" charset="0"/>
              </a:rPr>
              <a:t>                                                           </a:t>
            </a:r>
            <a:r>
              <a:rPr lang="ru-RU" sz="1400" b="1" i="1" dirty="0" smtClean="0">
                <a:solidFill>
                  <a:schemeClr val="bg2">
                    <a:lumMod val="25000"/>
                  </a:schemeClr>
                </a:solidFill>
                <a:latin typeface="Times New Roman" pitchFamily="18" charset="0"/>
                <a:cs typeface="Times New Roman" pitchFamily="18" charset="0"/>
              </a:rPr>
              <a:t>           Что </a:t>
            </a:r>
            <a:r>
              <a:rPr lang="ru-RU" sz="1400" b="1" i="1" dirty="0">
                <a:solidFill>
                  <a:schemeClr val="bg2">
                    <a:lumMod val="25000"/>
                  </a:schemeClr>
                </a:solidFill>
                <a:latin typeface="Times New Roman" pitchFamily="18" charset="0"/>
                <a:cs typeface="Times New Roman" pitchFamily="18" charset="0"/>
              </a:rPr>
              <a:t>наша встреча не напрасна,</a:t>
            </a:r>
          </a:p>
          <a:p>
            <a:pPr marL="609600" indent="-609600">
              <a:lnSpc>
                <a:spcPct val="80000"/>
              </a:lnSpc>
              <a:buFont typeface="Wingdings" pitchFamily="2" charset="2"/>
              <a:buNone/>
            </a:pPr>
            <a:r>
              <a:rPr lang="ru-RU" sz="1400" b="1" i="1" dirty="0">
                <a:solidFill>
                  <a:schemeClr val="bg2">
                    <a:lumMod val="25000"/>
                  </a:schemeClr>
                </a:solidFill>
                <a:latin typeface="Times New Roman" pitchFamily="18" charset="0"/>
                <a:cs typeface="Times New Roman" pitchFamily="18" charset="0"/>
              </a:rPr>
              <a:t>                                                          </a:t>
            </a:r>
            <a:r>
              <a:rPr lang="ru-RU" sz="1400" b="1" i="1" dirty="0" smtClean="0">
                <a:solidFill>
                  <a:schemeClr val="bg2">
                    <a:lumMod val="25000"/>
                  </a:schemeClr>
                </a:solidFill>
                <a:latin typeface="Times New Roman" pitchFamily="18" charset="0"/>
                <a:cs typeface="Times New Roman" pitchFamily="18" charset="0"/>
              </a:rPr>
              <a:t>            Урока </a:t>
            </a:r>
            <a:r>
              <a:rPr lang="ru-RU" sz="1400" b="1" i="1" dirty="0">
                <a:solidFill>
                  <a:schemeClr val="bg2">
                    <a:lumMod val="25000"/>
                  </a:schemeClr>
                </a:solidFill>
                <a:latin typeface="Times New Roman" pitchFamily="18" charset="0"/>
                <a:cs typeface="Times New Roman" pitchFamily="18" charset="0"/>
              </a:rPr>
              <a:t>тема – «Кислота»</a:t>
            </a:r>
          </a:p>
          <a:p>
            <a:pPr marL="609600" indent="-609600">
              <a:lnSpc>
                <a:spcPct val="80000"/>
              </a:lnSpc>
              <a:buFont typeface="Wingdings" pitchFamily="2" charset="2"/>
              <a:buNone/>
            </a:pPr>
            <a:endParaRPr lang="ru-RU" sz="1400" b="1" i="1" dirty="0">
              <a:latin typeface="Times New Roman" pitchFamily="18" charset="0"/>
              <a:cs typeface="Times New Roman" pitchFamily="18" charset="0"/>
            </a:endParaRPr>
          </a:p>
          <a:p>
            <a:pPr marL="609600" indent="-609600">
              <a:lnSpc>
                <a:spcPct val="80000"/>
              </a:lnSpc>
              <a:buFont typeface="Wingdings" pitchFamily="2" charset="2"/>
              <a:buNone/>
            </a:pPr>
            <a:r>
              <a:rPr lang="ru-RU" sz="1800" dirty="0">
                <a:latin typeface="Times New Roman" pitchFamily="18" charset="0"/>
                <a:cs typeface="Times New Roman" pitchFamily="18" charset="0"/>
              </a:rPr>
              <a:t>2. </a:t>
            </a:r>
            <a:r>
              <a:rPr lang="ru-RU" sz="2000" dirty="0">
                <a:latin typeface="Times New Roman" pitchFamily="18" charset="0"/>
                <a:cs typeface="Times New Roman" pitchFamily="18" charset="0"/>
              </a:rPr>
              <a:t>Постановка цели и задач урока:</a:t>
            </a:r>
          </a:p>
          <a:p>
            <a:pPr marL="609600" indent="-609600">
              <a:lnSpc>
                <a:spcPct val="80000"/>
              </a:lnSpc>
              <a:buFont typeface="Wingdings" pitchFamily="2" charset="2"/>
              <a:buNone/>
            </a:pPr>
            <a:r>
              <a:rPr lang="ru-RU" sz="2000" dirty="0">
                <a:latin typeface="Times New Roman" pitchFamily="18" charset="0"/>
                <a:cs typeface="Times New Roman" pitchFamily="18" charset="0"/>
              </a:rPr>
              <a:t>   </a:t>
            </a:r>
            <a:r>
              <a:rPr lang="ru-RU" sz="2000" u="sng" dirty="0">
                <a:latin typeface="Times New Roman" pitchFamily="18" charset="0"/>
                <a:cs typeface="Times New Roman" pitchFamily="18" charset="0"/>
              </a:rPr>
              <a:t>Цель</a:t>
            </a: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Обобщение знаний по </a:t>
            </a:r>
            <a:r>
              <a:rPr lang="ru-RU" sz="2000" dirty="0">
                <a:latin typeface="Times New Roman" pitchFamily="18" charset="0"/>
                <a:cs typeface="Times New Roman" pitchFamily="18" charset="0"/>
              </a:rPr>
              <a:t>теме «Карбоновые кислоты</a:t>
            </a:r>
            <a:r>
              <a:rPr lang="ru-RU" sz="2000" dirty="0" smtClean="0">
                <a:latin typeface="Times New Roman" pitchFamily="18" charset="0"/>
                <a:cs typeface="Times New Roman" pitchFamily="18" charset="0"/>
              </a:rPr>
              <a:t>».</a:t>
            </a:r>
            <a:endParaRPr lang="ru-RU" sz="2000" u="sng" dirty="0">
              <a:latin typeface="Times New Roman" pitchFamily="18" charset="0"/>
              <a:cs typeface="Times New Roman" pitchFamily="18" charset="0"/>
            </a:endParaRPr>
          </a:p>
          <a:p>
            <a:pPr marL="609600" indent="-609600">
              <a:lnSpc>
                <a:spcPct val="80000"/>
              </a:lnSpc>
              <a:buFont typeface="Wingdings" pitchFamily="2" charset="2"/>
              <a:buNone/>
            </a:pPr>
            <a:r>
              <a:rPr lang="ru-RU" sz="2000" dirty="0">
                <a:latin typeface="Times New Roman" pitchFamily="18" charset="0"/>
                <a:cs typeface="Times New Roman" pitchFamily="18" charset="0"/>
              </a:rPr>
              <a:t>  </a:t>
            </a:r>
            <a:r>
              <a:rPr lang="ru-RU" sz="2000" u="sng" dirty="0">
                <a:latin typeface="Times New Roman" pitchFamily="18" charset="0"/>
                <a:cs typeface="Times New Roman" pitchFamily="18" charset="0"/>
              </a:rPr>
              <a:t> Задачи</a:t>
            </a:r>
            <a:r>
              <a:rPr lang="ru-RU" sz="2000" dirty="0">
                <a:latin typeface="Times New Roman" pitchFamily="18" charset="0"/>
                <a:cs typeface="Times New Roman" pitchFamily="18" charset="0"/>
              </a:rPr>
              <a:t>:- повысить мотивацию учащихся к изучению химии через игровую деятельность, как одну из форм познавательной активности</a:t>
            </a:r>
          </a:p>
          <a:p>
            <a:pPr marL="609600" indent="-609600">
              <a:lnSpc>
                <a:spcPct val="80000"/>
              </a:lnSpc>
              <a:buFont typeface="Wingdings" pitchFamily="2" charset="2"/>
              <a:buNone/>
            </a:pPr>
            <a:r>
              <a:rPr lang="ru-RU" sz="2000" dirty="0">
                <a:latin typeface="Times New Roman" pitchFamily="18" charset="0"/>
                <a:cs typeface="Times New Roman" pitchFamily="18" charset="0"/>
              </a:rPr>
              <a:t>       - совершенствовать  умения учащихся решать расчетные задачи, выполнять упражнения, иллюстрирующие генетическую связь между классами органических соединений</a:t>
            </a:r>
          </a:p>
          <a:p>
            <a:pPr marL="609600" indent="-609600">
              <a:lnSpc>
                <a:spcPct val="80000"/>
              </a:lnSpc>
              <a:buFont typeface="Wingdings" pitchFamily="2" charset="2"/>
              <a:buNone/>
            </a:pPr>
            <a:r>
              <a:rPr lang="ru-RU" sz="2000" dirty="0">
                <a:latin typeface="Times New Roman" pitchFamily="18" charset="0"/>
                <a:cs typeface="Times New Roman" pitchFamily="18" charset="0"/>
              </a:rPr>
              <a:t>       - продолжить формировать навыки работы в группе, умения применять приемы разделения труда и оказывать взаимопомощь</a:t>
            </a:r>
          </a:p>
          <a:p>
            <a:pPr marL="609600" indent="-609600">
              <a:lnSpc>
                <a:spcPct val="80000"/>
              </a:lnSpc>
              <a:buFont typeface="Wingdings" pitchFamily="2" charset="2"/>
              <a:buNone/>
            </a:pPr>
            <a:r>
              <a:rPr lang="ru-RU" sz="2000" dirty="0">
                <a:latin typeface="Times New Roman" pitchFamily="18" charset="0"/>
                <a:cs typeface="Times New Roman" pitchFamily="18" charset="0"/>
              </a:rPr>
              <a:t>       - расширять кругозор учащихся </a:t>
            </a:r>
          </a:p>
          <a:p>
            <a:pPr marL="609600" indent="-609600">
              <a:lnSpc>
                <a:spcPct val="80000"/>
              </a:lnSpc>
              <a:buFont typeface="Wingdings" pitchFamily="2" charset="2"/>
              <a:buNone/>
            </a:pPr>
            <a:r>
              <a:rPr lang="ru-RU" sz="2000" dirty="0">
                <a:latin typeface="Times New Roman" pitchFamily="18" charset="0"/>
                <a:cs typeface="Times New Roman" pitchFamily="18" charset="0"/>
              </a:rPr>
              <a:t>       - продемонстрировать взаимосвязь предметов естественного цикла</a:t>
            </a:r>
          </a:p>
        </p:txBody>
      </p:sp>
      <p:sp>
        <p:nvSpPr>
          <p:cNvPr id="12290" name="Rectangle 2"/>
          <p:cNvSpPr>
            <a:spLocks noGrp="1" noRot="1" noChangeArrowheads="1"/>
          </p:cNvSpPr>
          <p:nvPr>
            <p:ph type="title"/>
          </p:nvPr>
        </p:nvSpPr>
        <p:spPr/>
        <p:txBody>
          <a:bodyPr>
            <a:normAutofit/>
          </a:bodyPr>
          <a:lstStyle/>
          <a:p>
            <a:r>
              <a:rPr lang="ru-RU" sz="4000" dirty="0">
                <a:solidFill>
                  <a:schemeClr val="accent1">
                    <a:lumMod val="75000"/>
                  </a:schemeClr>
                </a:solidFill>
                <a:latin typeface="Times New Roman" pitchFamily="18" charset="0"/>
                <a:cs typeface="Times New Roman" pitchFamily="18" charset="0"/>
              </a:rPr>
              <a:t>Организационный этап</a:t>
            </a:r>
          </a:p>
        </p:txBody>
      </p:sp>
      <p:sp>
        <p:nvSpPr>
          <p:cNvPr id="12292" name="AutoShape 4">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
        <p:nvSpPr>
          <p:cNvPr id="12293" name="AutoShape 5">
            <a:hlinkClick r:id="rId2" action="ppaction://hlinksldjump" highlightClick="1"/>
          </p:cNvPr>
          <p:cNvSpPr>
            <a:spLocks noChangeArrowheads="1"/>
          </p:cNvSpPr>
          <p:nvPr/>
        </p:nvSpPr>
        <p:spPr bwMode="auto">
          <a:xfrm>
            <a:off x="8388350" y="6165850"/>
            <a:ext cx="431800" cy="358775"/>
          </a:xfrm>
          <a:prstGeom prst="actionButtonEnd">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pPr algn="ctr"/>
            <a:r>
              <a:rPr lang="ru-RU" sz="4000" dirty="0" smtClean="0">
                <a:solidFill>
                  <a:schemeClr val="accent1">
                    <a:lumMod val="75000"/>
                  </a:schemeClr>
                </a:solidFill>
                <a:latin typeface="Times New Roman" pitchFamily="18" charset="0"/>
                <a:cs typeface="Times New Roman" pitchFamily="18" charset="0"/>
              </a:rPr>
              <a:t>ИГРА</a:t>
            </a:r>
            <a:endParaRPr lang="ru-RU" sz="4000" dirty="0">
              <a:solidFill>
                <a:schemeClr val="accent1">
                  <a:lumMod val="75000"/>
                </a:schemeClr>
              </a:solidFill>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179512" y="1397000"/>
          <a:ext cx="8712967" cy="951880"/>
        </p:xfrm>
        <a:graphic>
          <a:graphicData uri="http://schemas.openxmlformats.org/drawingml/2006/table">
            <a:tbl>
              <a:tblPr firstRow="1" bandRow="1">
                <a:tableStyleId>{5C22544A-7EE6-4342-B048-85BDC9FD1C3A}</a:tableStyleId>
              </a:tblPr>
              <a:tblGrid>
                <a:gridCol w="2736304"/>
                <a:gridCol w="3312368"/>
                <a:gridCol w="2664295"/>
              </a:tblGrid>
              <a:tr h="951880">
                <a:tc>
                  <a:txBody>
                    <a:bodyPr/>
                    <a:lstStyle/>
                    <a:p>
                      <a:pPr algn="ctr"/>
                      <a:r>
                        <a:rPr lang="ru-RU" sz="2800" dirty="0" smtClean="0">
                          <a:latin typeface="Times New Roman" pitchFamily="18" charset="0"/>
                          <a:cs typeface="Times New Roman" pitchFamily="18" charset="0"/>
                          <a:hlinkClick r:id="rId2" action="ppaction://hlinkfile"/>
                        </a:rPr>
                        <a:t>Теоретический этап</a:t>
                      </a:r>
                      <a:endParaRPr lang="ru-RU" sz="2800" dirty="0">
                        <a:latin typeface="Times New Roman" pitchFamily="18" charset="0"/>
                        <a:cs typeface="Times New Roman" pitchFamily="18" charset="0"/>
                      </a:endParaRPr>
                    </a:p>
                  </a:txBody>
                  <a:tcPr/>
                </a:tc>
                <a:tc>
                  <a:txBody>
                    <a:bodyPr/>
                    <a:lstStyle/>
                    <a:p>
                      <a:pPr algn="ctr"/>
                      <a:r>
                        <a:rPr lang="ru-RU" sz="2800" dirty="0" smtClean="0">
                          <a:latin typeface="Times New Roman" pitchFamily="18" charset="0"/>
                          <a:cs typeface="Times New Roman" pitchFamily="18" charset="0"/>
                          <a:hlinkClick r:id="rId3" action="ppaction://hlinkfile"/>
                        </a:rPr>
                        <a:t>Вычислительный </a:t>
                      </a:r>
                    </a:p>
                    <a:p>
                      <a:pPr algn="ctr"/>
                      <a:r>
                        <a:rPr lang="ru-RU" sz="2800" dirty="0" smtClean="0">
                          <a:latin typeface="Times New Roman" pitchFamily="18" charset="0"/>
                          <a:cs typeface="Times New Roman" pitchFamily="18" charset="0"/>
                          <a:hlinkClick r:id="rId3" action="ppaction://hlinkfile"/>
                        </a:rPr>
                        <a:t>этап</a:t>
                      </a:r>
                      <a:endParaRPr lang="ru-RU" sz="2800" dirty="0">
                        <a:latin typeface="Times New Roman" pitchFamily="18" charset="0"/>
                        <a:cs typeface="Times New Roman" pitchFamily="18" charset="0"/>
                      </a:endParaRPr>
                    </a:p>
                  </a:txBody>
                  <a:tcPr/>
                </a:tc>
                <a:tc>
                  <a:txBody>
                    <a:bodyPr/>
                    <a:lstStyle/>
                    <a:p>
                      <a:pPr algn="ctr"/>
                      <a:r>
                        <a:rPr lang="ru-RU" sz="2800" dirty="0" smtClean="0">
                          <a:latin typeface="Times New Roman" pitchFamily="18" charset="0"/>
                          <a:cs typeface="Times New Roman" pitchFamily="18" charset="0"/>
                          <a:hlinkClick r:id="rId4" action="ppaction://hlinkfile"/>
                        </a:rPr>
                        <a:t>Генетический этап</a:t>
                      </a:r>
                      <a:endParaRPr lang="ru-RU" sz="2800" dirty="0">
                        <a:latin typeface="Times New Roman" pitchFamily="18" charset="0"/>
                        <a:cs typeface="Times New Roman" pitchFamily="18" charset="0"/>
                      </a:endParaRPr>
                    </a:p>
                  </a:txBody>
                  <a:tcPr/>
                </a:tc>
              </a:tr>
            </a:tbl>
          </a:graphicData>
        </a:graphic>
      </p:graphicFrame>
      <p:sp>
        <p:nvSpPr>
          <p:cNvPr id="6" name="AutoShape 38">
            <a:hlinkClick r:id="" action="ppaction://hlinkshowjump?jump=nextslide" highlightClick="1"/>
            <a:hlinkHover r:id="" action="ppaction://hlinkshowjump?jump=nextslide"/>
          </p:cNvPr>
          <p:cNvSpPr>
            <a:spLocks noChangeArrowheads="1"/>
          </p:cNvSpPr>
          <p:nvPr/>
        </p:nvSpPr>
        <p:spPr bwMode="auto">
          <a:xfrm>
            <a:off x="8532813" y="6237288"/>
            <a:ext cx="431800" cy="360362"/>
          </a:xfrm>
          <a:prstGeom prst="actionButtonEnd">
            <a:avLst/>
          </a:prstGeom>
          <a:solidFill>
            <a:schemeClr val="accent1"/>
          </a:solidFill>
          <a:ln w="9525">
            <a:noFill/>
            <a:miter lim="800000"/>
            <a:headEnd/>
            <a:tailEnd/>
          </a:ln>
          <a:effectLst/>
        </p:spPr>
        <p:txBody>
          <a:bodyPr wrap="none" anchor="ctr"/>
          <a:lstStyle/>
          <a:p>
            <a:endParaRPr lang="ru-RU"/>
          </a:p>
        </p:txBody>
      </p:sp>
      <p:sp>
        <p:nvSpPr>
          <p:cNvPr id="8" name="AutoShape 4">
            <a:hlinkClick r:id="" action="ppaction://hlinkshowjump?jump=previousslide" highlightClick="1"/>
          </p:cNvPr>
          <p:cNvSpPr>
            <a:spLocks noChangeArrowheads="1"/>
          </p:cNvSpPr>
          <p:nvPr/>
        </p:nvSpPr>
        <p:spPr bwMode="auto">
          <a:xfrm>
            <a:off x="251520" y="6165304"/>
            <a:ext cx="431800" cy="358775"/>
          </a:xfrm>
          <a:prstGeom prst="actionButtonBackPrevious">
            <a:avLst/>
          </a:prstGeom>
          <a:solidFill>
            <a:schemeClr val="accent1"/>
          </a:solidFill>
          <a:ln w="9525">
            <a:noFill/>
            <a:miter lim="800000"/>
            <a:headEnd/>
            <a:tailEnd/>
          </a:ln>
          <a:effectLst/>
        </p:spPr>
        <p:txBody>
          <a:bodyPr wrap="none" anchor="ctr"/>
          <a:lstStyle/>
          <a:p>
            <a:endParaRPr lang="ru-RU" dirty="0"/>
          </a:p>
        </p:txBody>
      </p:sp>
    </p:spTree>
  </p:cSld>
  <p:clrMapOvr>
    <a:masterClrMapping/>
  </p:clrMapOvr>
  <p:transition>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dirty="0" smtClean="0">
                <a:solidFill>
                  <a:schemeClr val="accent1">
                    <a:lumMod val="75000"/>
                  </a:schemeClr>
                </a:solidFill>
                <a:latin typeface="Times New Roman" pitchFamily="18" charset="0"/>
                <a:cs typeface="Times New Roman" pitchFamily="18" charset="0"/>
              </a:rPr>
              <a:t>Собери модель</a:t>
            </a:r>
            <a:endParaRPr lang="ru-RU" sz="4000" dirty="0">
              <a:solidFill>
                <a:schemeClr val="accent1">
                  <a:lumMod val="75000"/>
                </a:schemeClr>
              </a:solidFill>
              <a:latin typeface="Times New Roman" pitchFamily="18" charset="0"/>
              <a:cs typeface="Times New Roman" pitchFamily="18" charset="0"/>
            </a:endParaRPr>
          </a:p>
        </p:txBody>
      </p:sp>
      <p:pic>
        <p:nvPicPr>
          <p:cNvPr id="4" name="Рисунок SmartArt 3" descr="Хлоруксусная кислота: получение и химические свойства - FB.ru"/>
          <p:cNvPicPr>
            <a:picLocks noGrp="1"/>
          </p:cNvPicPr>
          <p:nvPr>
            <p:ph type="dgm" idx="1"/>
          </p:nvPr>
        </p:nvPicPr>
        <p:blipFill>
          <a:blip r:embed="rId2" cstate="print"/>
          <a:srcRect/>
          <a:stretch>
            <a:fillRect/>
          </a:stretch>
        </p:blipFill>
        <p:spPr bwMode="auto">
          <a:xfrm flipV="1">
            <a:off x="323528" y="1628799"/>
            <a:ext cx="2304256" cy="1800200"/>
          </a:xfrm>
          <a:prstGeom prst="rect">
            <a:avLst/>
          </a:prstGeom>
          <a:noFill/>
          <a:ln w="9525">
            <a:noFill/>
            <a:miter lim="800000"/>
            <a:headEnd/>
            <a:tailEnd/>
          </a:ln>
        </p:spPr>
      </p:pic>
      <p:pic>
        <p:nvPicPr>
          <p:cNvPr id="5" name="Рисунок 4" descr="Муравьиная кислота 85% ВитаХим Москва"/>
          <p:cNvPicPr/>
          <p:nvPr/>
        </p:nvPicPr>
        <p:blipFill>
          <a:blip r:embed="rId3" cstate="print"/>
          <a:srcRect/>
          <a:stretch>
            <a:fillRect/>
          </a:stretch>
        </p:blipFill>
        <p:spPr bwMode="auto">
          <a:xfrm>
            <a:off x="1331640" y="3861048"/>
            <a:ext cx="2160240" cy="1944216"/>
          </a:xfrm>
          <a:prstGeom prst="rect">
            <a:avLst/>
          </a:prstGeom>
          <a:noFill/>
          <a:ln w="9525">
            <a:noFill/>
            <a:miter lim="800000"/>
            <a:headEnd/>
            <a:tailEnd/>
          </a:ln>
        </p:spPr>
      </p:pic>
      <p:pic>
        <p:nvPicPr>
          <p:cNvPr id="6" name="Рисунок 5" descr="ЭКОтрэйд, ООО - контакты, информация, сайт, продукция, услуги. Беларусь, Минск"/>
          <p:cNvPicPr/>
          <p:nvPr/>
        </p:nvPicPr>
        <p:blipFill>
          <a:blip r:embed="rId4" cstate="print"/>
          <a:srcRect/>
          <a:stretch>
            <a:fillRect/>
          </a:stretch>
        </p:blipFill>
        <p:spPr bwMode="auto">
          <a:xfrm>
            <a:off x="3995936" y="1268760"/>
            <a:ext cx="2520280" cy="2105261"/>
          </a:xfrm>
          <a:prstGeom prst="rect">
            <a:avLst/>
          </a:prstGeom>
          <a:noFill/>
          <a:ln w="9525">
            <a:noFill/>
            <a:miter lim="800000"/>
            <a:headEnd/>
            <a:tailEnd/>
          </a:ln>
        </p:spPr>
      </p:pic>
      <p:pic>
        <p:nvPicPr>
          <p:cNvPr id="7" name="Рисунок 6" descr="ЭКОтрэйд, ООО - контакты, информация, сайт, продукция, услуги. Беларусь, Минск"/>
          <p:cNvPicPr/>
          <p:nvPr/>
        </p:nvPicPr>
        <p:blipFill>
          <a:blip r:embed="rId5" cstate="print"/>
          <a:srcRect/>
          <a:stretch>
            <a:fillRect/>
          </a:stretch>
        </p:blipFill>
        <p:spPr bwMode="auto">
          <a:xfrm>
            <a:off x="6084168" y="3933056"/>
            <a:ext cx="2411819" cy="1944216"/>
          </a:xfrm>
          <a:prstGeom prst="rect">
            <a:avLst/>
          </a:prstGeom>
          <a:noFill/>
          <a:ln w="9525">
            <a:noFill/>
            <a:miter lim="800000"/>
            <a:headEnd/>
            <a:tailEnd/>
          </a:ln>
        </p:spPr>
      </p:pic>
      <p:sp>
        <p:nvSpPr>
          <p:cNvPr id="8" name="AutoShape 38">
            <a:hlinkClick r:id="rId6" action="ppaction://hlinksldjump" highlightClick="1"/>
            <a:hlinkHover r:id="" action="ppaction://hlinkshowjump?jump=nextslide"/>
          </p:cNvPr>
          <p:cNvSpPr>
            <a:spLocks noChangeArrowheads="1"/>
          </p:cNvSpPr>
          <p:nvPr/>
        </p:nvSpPr>
        <p:spPr bwMode="auto">
          <a:xfrm>
            <a:off x="8532813" y="6237288"/>
            <a:ext cx="431800" cy="360362"/>
          </a:xfrm>
          <a:prstGeom prst="actionButtonEnd">
            <a:avLst/>
          </a:prstGeom>
          <a:solidFill>
            <a:schemeClr val="accent1"/>
          </a:solidFill>
          <a:ln w="9525">
            <a:noFill/>
            <a:miter lim="800000"/>
            <a:headEnd/>
            <a:tailEnd/>
          </a:ln>
          <a:effectLst/>
        </p:spPr>
        <p:txBody>
          <a:bodyPr wrap="none" anchor="ctr"/>
          <a:lstStyle/>
          <a:p>
            <a:endParaRPr lang="ru-RU"/>
          </a:p>
        </p:txBody>
      </p:sp>
      <p:sp>
        <p:nvSpPr>
          <p:cNvPr id="9" name="AutoShape 4">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dirty="0"/>
          </a:p>
        </p:txBody>
      </p:sp>
      <p:sp>
        <p:nvSpPr>
          <p:cNvPr id="10" name="AutoShape 4">
            <a:hlinkClick r:id="" action="ppaction://hlinkshowjump?jump=previousslide" highlightClick="1"/>
          </p:cNvPr>
          <p:cNvSpPr>
            <a:spLocks noChangeArrowheads="1"/>
          </p:cNvSpPr>
          <p:nvPr/>
        </p:nvSpPr>
        <p:spPr bwMode="auto">
          <a:xfrm>
            <a:off x="251520" y="6165304"/>
            <a:ext cx="431800" cy="358775"/>
          </a:xfrm>
          <a:prstGeom prst="actionButtonBackPrevious">
            <a:avLst/>
          </a:prstGeom>
          <a:solidFill>
            <a:schemeClr val="accent1"/>
          </a:solidFill>
          <a:ln w="9525">
            <a:noFill/>
            <a:miter lim="800000"/>
            <a:headEnd/>
            <a:tailEnd/>
          </a:ln>
          <a:effectLst/>
        </p:spPr>
        <p:txBody>
          <a:bodyPr wrap="none" anchor="ctr"/>
          <a:lstStyle/>
          <a:p>
            <a:endParaRPr lang="ru-RU" dirty="0"/>
          </a:p>
        </p:txBody>
      </p:sp>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dirty="0" smtClean="0">
                <a:solidFill>
                  <a:schemeClr val="accent1">
                    <a:lumMod val="75000"/>
                  </a:schemeClr>
                </a:solidFill>
                <a:latin typeface="Times New Roman" pitchFamily="18" charset="0"/>
                <a:cs typeface="Times New Roman" pitchFamily="18" charset="0"/>
              </a:rPr>
              <a:t>Отгадай вещество</a:t>
            </a:r>
            <a:endParaRPr lang="ru-RU" sz="4000" dirty="0">
              <a:solidFill>
                <a:schemeClr val="accent1">
                  <a:lumMod val="75000"/>
                </a:schemeClr>
              </a:solidFill>
              <a:latin typeface="Times New Roman" pitchFamily="18" charset="0"/>
              <a:cs typeface="Times New Roman" pitchFamily="18" charset="0"/>
            </a:endParaRPr>
          </a:p>
        </p:txBody>
      </p:sp>
      <p:sp>
        <p:nvSpPr>
          <p:cNvPr id="9" name="Текст 8"/>
          <p:cNvSpPr>
            <a:spLocks noGrp="1"/>
          </p:cNvSpPr>
          <p:nvPr>
            <p:ph type="body" sz="half" idx="1"/>
          </p:nvPr>
        </p:nvSpPr>
        <p:spPr/>
        <p:txBody>
          <a:bodyPr>
            <a:normAutofit/>
          </a:bodyPr>
          <a:lstStyle/>
          <a:p>
            <a:r>
              <a:rPr lang="ru-RU" sz="1600" dirty="0" smtClean="0"/>
              <a:t>Принесенную с холодного склада бутыль с концентрированным раствором  этого вещества приходится ставить на сутки возле теплой батареи, чтобы оно расплавилось. Только потом его можно вылить из бутыли. Переливать его тоже непросто, так как оно имеет резкий запах, а при попадании на кожу дает болезненные ожоги.  Приходится в этом случае пользоваться респиратором и резиновыми перчатками. (подсказка – слабый раствор этого вещества издавна используется как пищевая приправа).</a:t>
            </a:r>
            <a:endParaRPr lang="ru-RU" sz="1600" dirty="0"/>
          </a:p>
        </p:txBody>
      </p:sp>
      <p:pic>
        <p:nvPicPr>
          <p:cNvPr id="5" name="Рисунок SmartArt 4" descr="Этот робот - черный ящик сделает вашу жизнь более теплой. &quot; …"/>
          <p:cNvPicPr>
            <a:picLocks noGrp="1"/>
          </p:cNvPicPr>
          <p:nvPr>
            <p:ph sz="half" idx="2"/>
          </p:nvPr>
        </p:nvPicPr>
        <p:blipFill>
          <a:blip r:embed="rId2" cstate="print"/>
          <a:stretch>
            <a:fillRect/>
          </a:stretch>
        </p:blipFill>
        <p:spPr bwMode="auto">
          <a:xfrm>
            <a:off x="4648200" y="1718255"/>
            <a:ext cx="4194175" cy="4339065"/>
          </a:xfrm>
          <a:prstGeom prst="rect">
            <a:avLst/>
          </a:prstGeom>
          <a:noFill/>
          <a:ln w="9525">
            <a:noFill/>
            <a:miter lim="800000"/>
            <a:headEnd/>
            <a:tailEnd/>
          </a:ln>
        </p:spPr>
      </p:pic>
      <p:sp>
        <p:nvSpPr>
          <p:cNvPr id="4" name="AutoShape 38">
            <a:hlinkClick r:id="rId3" action="ppaction://hlinksldjump" highlightClick="1"/>
            <a:hlinkHover r:id="" action="ppaction://hlinkshowjump?jump=nextslide"/>
          </p:cNvPr>
          <p:cNvSpPr>
            <a:spLocks noChangeArrowheads="1"/>
          </p:cNvSpPr>
          <p:nvPr/>
        </p:nvSpPr>
        <p:spPr bwMode="auto">
          <a:xfrm>
            <a:off x="8460432" y="6093296"/>
            <a:ext cx="431800" cy="360362"/>
          </a:xfrm>
          <a:prstGeom prst="actionButtonEnd">
            <a:avLst/>
          </a:prstGeom>
          <a:solidFill>
            <a:schemeClr val="accent1"/>
          </a:solidFill>
          <a:ln w="9525">
            <a:noFill/>
            <a:miter lim="800000"/>
            <a:headEnd/>
            <a:tailEnd/>
          </a:ln>
          <a:effectLst/>
        </p:spPr>
        <p:txBody>
          <a:bodyPr wrap="none" anchor="ctr"/>
          <a:lstStyle/>
          <a:p>
            <a:endParaRPr lang="ru-RU"/>
          </a:p>
        </p:txBody>
      </p:sp>
      <p:pic>
        <p:nvPicPr>
          <p:cNvPr id="8" name="Picture 12" descr="word2"/>
          <p:cNvPicPr>
            <a:picLocks noChangeAspect="1" noChangeArrowheads="1" noCrop="1"/>
          </p:cNvPicPr>
          <p:nvPr/>
        </p:nvPicPr>
        <p:blipFill>
          <a:blip r:embed="rId4" cstate="print"/>
          <a:srcRect/>
          <a:stretch>
            <a:fillRect/>
          </a:stretch>
        </p:blipFill>
        <p:spPr bwMode="auto">
          <a:xfrm>
            <a:off x="6300192" y="3501008"/>
            <a:ext cx="865187" cy="719138"/>
          </a:xfrm>
          <a:prstGeom prst="rect">
            <a:avLst/>
          </a:prstGeom>
          <a:noFill/>
          <a:ln w="9525">
            <a:noFill/>
            <a:miter lim="800000"/>
            <a:headEnd/>
            <a:tailEnd/>
          </a:ln>
        </p:spPr>
      </p:pic>
      <p:sp>
        <p:nvSpPr>
          <p:cNvPr id="10" name="AutoShape 4">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Rot="1" noChangeArrowheads="1"/>
          </p:cNvSpPr>
          <p:nvPr>
            <p:ph type="title" sz="quarter"/>
          </p:nvPr>
        </p:nvSpPr>
        <p:spPr>
          <a:xfrm>
            <a:off x="301625" y="228600"/>
            <a:ext cx="8510588" cy="2696344"/>
          </a:xfrm>
        </p:spPr>
        <p:txBody>
          <a:bodyPr>
            <a:normAutofit/>
          </a:bodyPr>
          <a:lstStyle/>
          <a:p>
            <a:r>
              <a:rPr lang="ru-RU" sz="4000" dirty="0">
                <a:solidFill>
                  <a:schemeClr val="accent1">
                    <a:lumMod val="75000"/>
                  </a:schemeClr>
                </a:solidFill>
                <a:latin typeface="Times New Roman" pitchFamily="18" charset="0"/>
                <a:cs typeface="Times New Roman" pitchFamily="18" charset="0"/>
              </a:rPr>
              <a:t>В мире интересного</a:t>
            </a:r>
            <a:r>
              <a:rPr lang="ru-RU" sz="4800" dirty="0"/>
              <a:t/>
            </a:r>
            <a:br>
              <a:rPr lang="ru-RU" sz="4800" dirty="0"/>
            </a:br>
            <a:r>
              <a:rPr lang="ru-RU" sz="2800" b="0" dirty="0">
                <a:latin typeface="Times New Roman" pitchFamily="18" charset="0"/>
                <a:cs typeface="Times New Roman" pitchFamily="18" charset="0"/>
              </a:rPr>
              <a:t>(презентация и </a:t>
            </a:r>
            <a:r>
              <a:rPr lang="ru-RU" sz="2800" b="0" dirty="0" smtClean="0">
                <a:latin typeface="Times New Roman" pitchFamily="18" charset="0"/>
                <a:cs typeface="Times New Roman" pitchFamily="18" charset="0"/>
              </a:rPr>
              <a:t>доклады </a:t>
            </a:r>
            <a:r>
              <a:rPr lang="ru-RU" sz="2800" b="0" dirty="0">
                <a:latin typeface="Times New Roman" pitchFamily="18" charset="0"/>
                <a:cs typeface="Times New Roman" pitchFamily="18" charset="0"/>
              </a:rPr>
              <a:t>учащихся </a:t>
            </a:r>
            <a:r>
              <a:rPr lang="ru-RU" sz="2800" b="0" dirty="0" smtClean="0">
                <a:latin typeface="Times New Roman" pitchFamily="18" charset="0"/>
                <a:cs typeface="Times New Roman" pitchFamily="18" charset="0"/>
              </a:rPr>
              <a:t>о кислотах: лимонная, щавелевая, молочная, яблочная, виноградная</a:t>
            </a:r>
            <a:r>
              <a:rPr lang="ru-RU" sz="2800" b="0" dirty="0" smtClean="0">
                <a:latin typeface="Times New Roman" pitchFamily="18" charset="0"/>
                <a:cs typeface="Times New Roman" pitchFamily="18" charset="0"/>
              </a:rPr>
              <a:t>), </a:t>
            </a:r>
            <a:r>
              <a:rPr lang="ru-RU" sz="2800" b="0" dirty="0" smtClean="0">
                <a:latin typeface="Times New Roman" pitchFamily="18" charset="0"/>
                <a:cs typeface="Times New Roman" pitchFamily="18" charset="0"/>
                <a:hlinkClick r:id="rId2" action="ppaction://hlinkpres?slideindex=1&amp;slidetitle="/>
              </a:rPr>
              <a:t>проект</a:t>
            </a:r>
            <a:endParaRPr lang="ru-RU" sz="2800" b="0" dirty="0">
              <a:latin typeface="Times New Roman" pitchFamily="18" charset="0"/>
              <a:cs typeface="Times New Roman" pitchFamily="18" charset="0"/>
            </a:endParaRPr>
          </a:p>
        </p:txBody>
      </p:sp>
      <p:pic>
        <p:nvPicPr>
          <p:cNvPr id="19467" name="Picture 11" descr="images(лимон)"/>
          <p:cNvPicPr>
            <a:picLocks noGrp="1" noChangeAspect="1" noChangeArrowheads="1"/>
          </p:cNvPicPr>
          <p:nvPr>
            <p:ph sz="quarter" idx="1"/>
          </p:nvPr>
        </p:nvPicPr>
        <p:blipFill>
          <a:blip r:embed="rId3" cstate="print"/>
          <a:stretch>
            <a:fillRect/>
          </a:stretch>
        </p:blipFill>
        <p:spPr>
          <a:xfrm>
            <a:off x="467544" y="2780928"/>
            <a:ext cx="1431032" cy="1431032"/>
          </a:xfrm>
        </p:spPr>
      </p:pic>
      <p:pic>
        <p:nvPicPr>
          <p:cNvPr id="19468" name="Picture 12" descr="images(молоко)"/>
          <p:cNvPicPr>
            <a:picLocks noGrp="1" noChangeAspect="1" noChangeArrowheads="1"/>
          </p:cNvPicPr>
          <p:nvPr>
            <p:ph sz="quarter" idx="2"/>
          </p:nvPr>
        </p:nvPicPr>
        <p:blipFill>
          <a:blip r:embed="rId4" cstate="print"/>
          <a:stretch>
            <a:fillRect/>
          </a:stretch>
        </p:blipFill>
        <p:spPr>
          <a:xfrm>
            <a:off x="6186487" y="2089944"/>
            <a:ext cx="1117600" cy="1308100"/>
          </a:xfrm>
        </p:spPr>
      </p:pic>
      <p:pic>
        <p:nvPicPr>
          <p:cNvPr id="19469" name="Picture 13" descr="images(щавель)"/>
          <p:cNvPicPr>
            <a:picLocks noGrp="1" noChangeAspect="1" noChangeArrowheads="1"/>
          </p:cNvPicPr>
          <p:nvPr>
            <p:ph sz="quarter" idx="3"/>
          </p:nvPr>
        </p:nvPicPr>
        <p:blipFill>
          <a:blip r:embed="rId5" cstate="print"/>
          <a:stretch>
            <a:fillRect/>
          </a:stretch>
        </p:blipFill>
        <p:spPr>
          <a:xfrm>
            <a:off x="2555776" y="3140968"/>
            <a:ext cx="2013384" cy="1342256"/>
          </a:xfrm>
        </p:spPr>
      </p:pic>
      <p:pic>
        <p:nvPicPr>
          <p:cNvPr id="19470" name="Picture 14" descr="images(виноград)"/>
          <p:cNvPicPr>
            <a:picLocks noGrp="1" noChangeAspect="1" noChangeArrowheads="1"/>
          </p:cNvPicPr>
          <p:nvPr>
            <p:ph sz="quarter" idx="4"/>
          </p:nvPr>
        </p:nvPicPr>
        <p:blipFill>
          <a:blip r:embed="rId6" cstate="print"/>
          <a:stretch>
            <a:fillRect/>
          </a:stretch>
        </p:blipFill>
        <p:spPr>
          <a:xfrm>
            <a:off x="6084887" y="4371181"/>
            <a:ext cx="1320800" cy="1320800"/>
          </a:xfrm>
        </p:spPr>
      </p:pic>
      <p:sp>
        <p:nvSpPr>
          <p:cNvPr id="19460" name="AutoShape 4">
            <a:hlinkClick r:id="" action="ppaction://hlinkshowjump?jump=previousslide" highlightClick="1"/>
          </p:cNvPr>
          <p:cNvSpPr>
            <a:spLocks noChangeArrowheads="1"/>
          </p:cNvSpPr>
          <p:nvPr/>
        </p:nvSpPr>
        <p:spPr bwMode="auto">
          <a:xfrm>
            <a:off x="250825" y="6165850"/>
            <a:ext cx="431800" cy="358775"/>
          </a:xfrm>
          <a:prstGeom prst="actionButtonBackPrevious">
            <a:avLst/>
          </a:prstGeom>
          <a:solidFill>
            <a:schemeClr val="accent1"/>
          </a:solidFill>
          <a:ln w="9525">
            <a:noFill/>
            <a:miter lim="800000"/>
            <a:headEnd/>
            <a:tailEnd/>
          </a:ln>
          <a:effectLst/>
        </p:spPr>
        <p:txBody>
          <a:bodyPr wrap="none" anchor="ctr"/>
          <a:lstStyle/>
          <a:p>
            <a:endParaRPr lang="ru-RU"/>
          </a:p>
        </p:txBody>
      </p:sp>
      <p:sp>
        <p:nvSpPr>
          <p:cNvPr id="19462" name="AutoShape 6">
            <a:hlinkClick r:id="rId7" action="ppaction://hlinksldjump" highlightClick="1"/>
          </p:cNvPr>
          <p:cNvSpPr>
            <a:spLocks noChangeArrowheads="1"/>
          </p:cNvSpPr>
          <p:nvPr/>
        </p:nvSpPr>
        <p:spPr bwMode="auto">
          <a:xfrm>
            <a:off x="8532813" y="6237288"/>
            <a:ext cx="431800" cy="360362"/>
          </a:xfrm>
          <a:prstGeom prst="actionButtonEnd">
            <a:avLst/>
          </a:prstGeom>
          <a:solidFill>
            <a:schemeClr val="accent1"/>
          </a:solidFill>
          <a:ln w="9525">
            <a:noFill/>
            <a:miter lim="800000"/>
            <a:headEnd/>
            <a:tailEnd/>
          </a:ln>
          <a:effectLst/>
        </p:spPr>
        <p:txBody>
          <a:bodyPr wrap="none" anchor="ctr"/>
          <a:lstStyle/>
          <a:p>
            <a:endParaRPr lang="ru-RU"/>
          </a:p>
        </p:txBody>
      </p:sp>
      <p:pic>
        <p:nvPicPr>
          <p:cNvPr id="19471" name="Picture 15" descr="images(яблоки)"/>
          <p:cNvPicPr>
            <a:picLocks noChangeAspect="1" noChangeArrowheads="1"/>
          </p:cNvPicPr>
          <p:nvPr/>
        </p:nvPicPr>
        <p:blipFill>
          <a:blip r:embed="rId8" cstate="print"/>
          <a:srcRect/>
          <a:stretch>
            <a:fillRect/>
          </a:stretch>
        </p:blipFill>
        <p:spPr bwMode="auto">
          <a:xfrm>
            <a:off x="3347864" y="5013176"/>
            <a:ext cx="1735577" cy="1440160"/>
          </a:xfrm>
          <a:prstGeom prst="rect">
            <a:avLst/>
          </a:prstGeom>
          <a:noFill/>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9458"/>
                                        </p:tgtEl>
                                        <p:attrNameLst>
                                          <p:attrName>style.visibility</p:attrName>
                                        </p:attrNameLst>
                                      </p:cBhvr>
                                      <p:to>
                                        <p:strVal val="visible"/>
                                      </p:to>
                                    </p:set>
                                  </p:childTnLst>
                                </p:cTn>
                              </p:par>
                            </p:childTnLst>
                          </p:cTn>
                        </p:par>
                        <p:par>
                          <p:cTn id="7" fill="hold">
                            <p:stCondLst>
                              <p:cond delay="500"/>
                            </p:stCondLst>
                            <p:childTnLst>
                              <p:par>
                                <p:cTn id="8" presetID="2" presetClass="entr" presetSubtype="1" fill="hold" nodeType="afterEffect">
                                  <p:stCondLst>
                                    <p:cond delay="2000"/>
                                  </p:stCondLst>
                                  <p:childTnLst>
                                    <p:set>
                                      <p:cBhvr>
                                        <p:cTn id="9" dur="1" fill="hold">
                                          <p:stCondLst>
                                            <p:cond delay="0"/>
                                          </p:stCondLst>
                                        </p:cTn>
                                        <p:tgtEl>
                                          <p:spTgt spid="19467"/>
                                        </p:tgtEl>
                                        <p:attrNameLst>
                                          <p:attrName>style.visibility</p:attrName>
                                        </p:attrNameLst>
                                      </p:cBhvr>
                                      <p:to>
                                        <p:strVal val="visible"/>
                                      </p:to>
                                    </p:set>
                                    <p:anim calcmode="lin" valueType="num">
                                      <p:cBhvr additive="base">
                                        <p:cTn id="10" dur="500" fill="hold"/>
                                        <p:tgtEl>
                                          <p:spTgt spid="19467"/>
                                        </p:tgtEl>
                                        <p:attrNameLst>
                                          <p:attrName>ppt_x</p:attrName>
                                        </p:attrNameLst>
                                      </p:cBhvr>
                                      <p:tavLst>
                                        <p:tav tm="0">
                                          <p:val>
                                            <p:strVal val="#ppt_x"/>
                                          </p:val>
                                        </p:tav>
                                        <p:tav tm="100000">
                                          <p:val>
                                            <p:strVal val="#ppt_x"/>
                                          </p:val>
                                        </p:tav>
                                      </p:tavLst>
                                    </p:anim>
                                    <p:anim calcmode="lin" valueType="num">
                                      <p:cBhvr additive="base">
                                        <p:cTn id="11" dur="500" fill="hold"/>
                                        <p:tgtEl>
                                          <p:spTgt spid="19467"/>
                                        </p:tgtEl>
                                        <p:attrNameLst>
                                          <p:attrName>ppt_y</p:attrName>
                                        </p:attrNameLst>
                                      </p:cBhvr>
                                      <p:tavLst>
                                        <p:tav tm="0">
                                          <p:val>
                                            <p:strVal val="0-#ppt_h/2"/>
                                          </p:val>
                                        </p:tav>
                                        <p:tav tm="100000">
                                          <p:val>
                                            <p:strVal val="#ppt_y"/>
                                          </p:val>
                                        </p:tav>
                                      </p:tavLst>
                                    </p:anim>
                                  </p:childTnLst>
                                </p:cTn>
                              </p:par>
                            </p:childTnLst>
                          </p:cTn>
                        </p:par>
                        <p:par>
                          <p:cTn id="12" fill="hold">
                            <p:stCondLst>
                              <p:cond delay="3000"/>
                            </p:stCondLst>
                            <p:childTnLst>
                              <p:par>
                                <p:cTn id="13" presetID="19" presetClass="entr" presetSubtype="10" fill="hold" nodeType="afterEffect">
                                  <p:stCondLst>
                                    <p:cond delay="2000"/>
                                  </p:stCondLst>
                                  <p:childTnLst>
                                    <p:set>
                                      <p:cBhvr>
                                        <p:cTn id="14" dur="1" fill="hold">
                                          <p:stCondLst>
                                            <p:cond delay="0"/>
                                          </p:stCondLst>
                                        </p:cTn>
                                        <p:tgtEl>
                                          <p:spTgt spid="19469"/>
                                        </p:tgtEl>
                                        <p:attrNameLst>
                                          <p:attrName>style.visibility</p:attrName>
                                        </p:attrNameLst>
                                      </p:cBhvr>
                                      <p:to>
                                        <p:strVal val="visible"/>
                                      </p:to>
                                    </p:set>
                                    <p:anim calcmode="lin" valueType="num">
                                      <p:cBhvr>
                                        <p:cTn id="15" dur="5000" fill="hold"/>
                                        <p:tgtEl>
                                          <p:spTgt spid="19469"/>
                                        </p:tgtEl>
                                        <p:attrNameLst>
                                          <p:attrName>ppt_w</p:attrName>
                                        </p:attrNameLst>
                                      </p:cBhvr>
                                      <p:tavLst>
                                        <p:tav tm="0" fmla="#ppt_w*sin(2.5*pi*$)">
                                          <p:val>
                                            <p:fltVal val="0"/>
                                          </p:val>
                                        </p:tav>
                                        <p:tav tm="100000">
                                          <p:val>
                                            <p:fltVal val="1"/>
                                          </p:val>
                                        </p:tav>
                                      </p:tavLst>
                                    </p:anim>
                                    <p:anim calcmode="lin" valueType="num">
                                      <p:cBhvr>
                                        <p:cTn id="16" dur="5000" fill="hold"/>
                                        <p:tgtEl>
                                          <p:spTgt spid="19469"/>
                                        </p:tgtEl>
                                        <p:attrNameLst>
                                          <p:attrName>ppt_h</p:attrName>
                                        </p:attrNameLst>
                                      </p:cBhvr>
                                      <p:tavLst>
                                        <p:tav tm="0">
                                          <p:val>
                                            <p:strVal val="#ppt_h"/>
                                          </p:val>
                                        </p:tav>
                                        <p:tav tm="100000">
                                          <p:val>
                                            <p:strVal val="#ppt_h"/>
                                          </p:val>
                                        </p:tav>
                                      </p:tavLst>
                                    </p:anim>
                                  </p:childTnLst>
                                </p:cTn>
                              </p:par>
                            </p:childTnLst>
                          </p:cTn>
                        </p:par>
                        <p:par>
                          <p:cTn id="17" fill="hold">
                            <p:stCondLst>
                              <p:cond delay="10000"/>
                            </p:stCondLst>
                            <p:childTnLst>
                              <p:par>
                                <p:cTn id="18" presetID="1" presetClass="entr" presetSubtype="0" fill="hold" nodeType="afterEffect">
                                  <p:stCondLst>
                                    <p:cond delay="2000"/>
                                  </p:stCondLst>
                                  <p:childTnLst>
                                    <p:set>
                                      <p:cBhvr>
                                        <p:cTn id="19" dur="1" fill="hold">
                                          <p:stCondLst>
                                            <p:cond delay="499"/>
                                          </p:stCondLst>
                                        </p:cTn>
                                        <p:tgtEl>
                                          <p:spTgt spid="19471"/>
                                        </p:tgtEl>
                                        <p:attrNameLst>
                                          <p:attrName>style.visibility</p:attrName>
                                        </p:attrNameLst>
                                      </p:cBhvr>
                                      <p:to>
                                        <p:strVal val="visible"/>
                                      </p:to>
                                    </p:set>
                                  </p:childTnLst>
                                </p:cTn>
                              </p:par>
                            </p:childTnLst>
                          </p:cTn>
                        </p:par>
                        <p:par>
                          <p:cTn id="20" fill="hold">
                            <p:stCondLst>
                              <p:cond delay="12500"/>
                            </p:stCondLst>
                            <p:childTnLst>
                              <p:par>
                                <p:cTn id="21" presetID="24" presetClass="entr" presetSubtype="0" fill="hold" nodeType="afterEffect">
                                  <p:stCondLst>
                                    <p:cond delay="2000"/>
                                  </p:stCondLst>
                                  <p:childTnLst>
                                    <p:set>
                                      <p:cBhvr>
                                        <p:cTn id="22" dur="1" fill="hold">
                                          <p:stCondLst>
                                            <p:cond delay="499"/>
                                          </p:stCondLst>
                                        </p:cTn>
                                        <p:tgtEl>
                                          <p:spTgt spid="19468"/>
                                        </p:tgtEl>
                                        <p:attrNameLst>
                                          <p:attrName>style.visibility</p:attrName>
                                        </p:attrNameLst>
                                      </p:cBhvr>
                                      <p:to>
                                        <p:strVal val="visible"/>
                                      </p:to>
                                    </p:set>
                                    <p:anim to="" calcmode="lin" valueType="num">
                                      <p:cBhvr>
                                        <p:cTn id="23" dur="1" fill="hold"/>
                                        <p:tgtEl>
                                          <p:spTgt spid="19468"/>
                                        </p:tgtEl>
                                        <p:attrNameLst>
                                          <p:attrName/>
                                        </p:attrNameLst>
                                      </p:cBhvr>
                                    </p:anim>
                                  </p:childTnLst>
                                </p:cTn>
                              </p:par>
                            </p:childTnLst>
                          </p:cTn>
                        </p:par>
                        <p:par>
                          <p:cTn id="24" fill="hold">
                            <p:stCondLst>
                              <p:cond delay="15000"/>
                            </p:stCondLst>
                            <p:childTnLst>
                              <p:par>
                                <p:cTn id="25" presetID="7" presetClass="entr" presetSubtype="1" fill="hold" nodeType="afterEffect">
                                  <p:stCondLst>
                                    <p:cond delay="2000"/>
                                  </p:stCondLst>
                                  <p:childTnLst>
                                    <p:set>
                                      <p:cBhvr>
                                        <p:cTn id="26" dur="1" fill="hold">
                                          <p:stCondLst>
                                            <p:cond delay="0"/>
                                          </p:stCondLst>
                                        </p:cTn>
                                        <p:tgtEl>
                                          <p:spTgt spid="19470"/>
                                        </p:tgtEl>
                                        <p:attrNameLst>
                                          <p:attrName>style.visibility</p:attrName>
                                        </p:attrNameLst>
                                      </p:cBhvr>
                                      <p:to>
                                        <p:strVal val="visible"/>
                                      </p:to>
                                    </p:set>
                                    <p:anim calcmode="lin" valueType="num">
                                      <p:cBhvr additive="base">
                                        <p:cTn id="27" dur="5000" fill="hold"/>
                                        <p:tgtEl>
                                          <p:spTgt spid="19470"/>
                                        </p:tgtEl>
                                        <p:attrNameLst>
                                          <p:attrName>ppt_x</p:attrName>
                                        </p:attrNameLst>
                                      </p:cBhvr>
                                      <p:tavLst>
                                        <p:tav tm="0">
                                          <p:val>
                                            <p:strVal val="#ppt_x"/>
                                          </p:val>
                                        </p:tav>
                                        <p:tav tm="100000">
                                          <p:val>
                                            <p:strVal val="#ppt_x"/>
                                          </p:val>
                                        </p:tav>
                                      </p:tavLst>
                                    </p:anim>
                                    <p:anim calcmode="lin" valueType="num">
                                      <p:cBhvr additive="base">
                                        <p:cTn id="28" dur="5000" fill="hold"/>
                                        <p:tgtEl>
                                          <p:spTgt spid="1947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772</TotalTime>
  <Words>363</Words>
  <Application>Microsoft Office PowerPoint</Application>
  <PresentationFormat>Экран (4:3)</PresentationFormat>
  <Paragraphs>106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Открытая</vt:lpstr>
      <vt:lpstr>Я иду на урок «Карбоновые кислоты»</vt:lpstr>
      <vt:lpstr>Об авторе </vt:lpstr>
      <vt:lpstr>Используемые технологии: а) Группового обучения б) Личностно-ориентированного обучения </vt:lpstr>
      <vt:lpstr>Ход урока</vt:lpstr>
      <vt:lpstr>Организационный этап</vt:lpstr>
      <vt:lpstr>ИГРА</vt:lpstr>
      <vt:lpstr>Собери модель</vt:lpstr>
      <vt:lpstr>Отгадай вещество</vt:lpstr>
      <vt:lpstr>В мире интересного (презентация и доклады учащихся о кислотах: лимонная, щавелевая, молочная, яблочная, виноградная), проект</vt:lpstr>
      <vt:lpstr>Подведение итогов</vt:lpstr>
      <vt:lpstr>Рефлексия</vt:lpstr>
      <vt:lpstr>Результаты достижения цели и работы на уроке (индивидуальной и групповой ) определите, поставив знак «х» в соответствующей строке</vt:lpstr>
      <vt:lpstr>Благодарю  за внимание к моей работе!</vt:lpstr>
    </vt:vector>
  </TitlesOfParts>
  <Company>VolSU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химия</dc:title>
  <dc:creator>User</dc:creator>
  <cp:lastModifiedBy>дом</cp:lastModifiedBy>
  <cp:revision>58</cp:revision>
  <dcterms:created xsi:type="dcterms:W3CDTF">2004-01-14T07:52:45Z</dcterms:created>
  <dcterms:modified xsi:type="dcterms:W3CDTF">2015-01-21T17:37:36Z</dcterms:modified>
</cp:coreProperties>
</file>