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57" r:id="rId4"/>
    <p:sldId id="261" r:id="rId5"/>
    <p:sldId id="264" r:id="rId6"/>
    <p:sldId id="258" r:id="rId7"/>
    <p:sldId id="262" r:id="rId8"/>
    <p:sldId id="259" r:id="rId9"/>
    <p:sldId id="260" r:id="rId10"/>
    <p:sldId id="263" r:id="rId11"/>
    <p:sldId id="266" r:id="rId12"/>
    <p:sldId id="268" r:id="rId13"/>
    <p:sldId id="269" r:id="rId14"/>
    <p:sldId id="270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59" autoAdjust="0"/>
  </p:normalViewPr>
  <p:slideViewPr>
    <p:cSldViewPr>
      <p:cViewPr varScale="1">
        <p:scale>
          <a:sx n="52" d="100"/>
          <a:sy n="52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64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69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626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271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350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946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9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5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9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54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374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87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«Времена года. Осень»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(на французском языке)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14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r>
              <a:rPr lang="en-US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6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4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 </a:t>
            </a:r>
            <a:r>
              <a:rPr lang="en-US" sz="4800" b="1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pleut</a:t>
            </a:r>
            <a:endParaRPr lang="en-US" sz="48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du vent</a:t>
            </a:r>
          </a:p>
          <a:p>
            <a:r>
              <a:rPr lang="en-US" sz="4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 fait  </a:t>
            </a:r>
            <a:r>
              <a:rPr lang="en-US" sz="4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mauvais</a:t>
            </a:r>
            <a:endParaRPr lang="en-US" sz="4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US" sz="4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endParaRPr lang="ru-RU" sz="4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brille</a:t>
            </a:r>
            <a:endParaRPr lang="en-US" sz="4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 beau</a:t>
            </a:r>
          </a:p>
          <a:p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4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feuilles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jaunes</a:t>
            </a:r>
            <a:r>
              <a:rPr lang="en-US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rouges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5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6012160" cy="1008112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/>
            </a:r>
            <a:br>
              <a:rPr lang="en-US" sz="6000" b="1" dirty="0" smtClean="0">
                <a:solidFill>
                  <a:srgbClr val="C00000"/>
                </a:solidFill>
              </a:rPr>
            </a:b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…….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5257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 beau?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du vent?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mauvais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….le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brille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….les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feuilles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rouges,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600" b="1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49" y="2276872"/>
            <a:ext cx="4844251" cy="319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60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…….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27168" cy="600526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 beau?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du vent?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mauvait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….le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brille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….les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feuilles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rouges,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26" y="1916832"/>
            <a:ext cx="40386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50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…….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99176" cy="52578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 beau?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du vent?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mauvait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….le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brille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….les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feuilles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rouges,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6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98" y="1582350"/>
            <a:ext cx="3533601" cy="35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3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…….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 beau?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du vent?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mauvait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….le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brille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….les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feuilles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rouges,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94718" y="2132856"/>
            <a:ext cx="4625036" cy="306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…….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5257800"/>
          </a:xfrm>
        </p:spPr>
        <p:txBody>
          <a:bodyPr/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 beau?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du vent?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mauvait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….le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brille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….les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feuilles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rouges,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4038600" cy="269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53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…….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571184" cy="5257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 beau?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du vent?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mauvait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….le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brille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….les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feuilles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rouges,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4"/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8024" y="2060848"/>
            <a:ext cx="4038600" cy="26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…….</a:t>
            </a:r>
            <a:endParaRPr lang="ru-RU" sz="6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5257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 beau?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du vent?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….il fait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mauvait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….le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brille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….les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feuilles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rouges,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jaunes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22" y="1916832"/>
            <a:ext cx="4038600" cy="269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50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436"/>
            <a:ext cx="6275040" cy="987164"/>
          </a:xfrm>
        </p:spPr>
        <p:txBody>
          <a:bodyPr>
            <a:noAutofit/>
          </a:bodyPr>
          <a:lstStyle/>
          <a:p>
            <a:r>
              <a:rPr lang="en-US" sz="6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r>
              <a:rPr lang="en-US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6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sz="6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8" y="1206467"/>
            <a:ext cx="3015689" cy="198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870" y="0"/>
            <a:ext cx="2777636" cy="185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83110"/>
            <a:ext cx="3218708" cy="2144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79812" y="914881"/>
            <a:ext cx="2829374" cy="2045219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763" y="2633500"/>
            <a:ext cx="3115237" cy="1947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28" y="4429201"/>
            <a:ext cx="2462471" cy="246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4601" y="2821844"/>
            <a:ext cx="3395827" cy="2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7" y="548680"/>
            <a:ext cx="7944543" cy="5958407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13657" y="404813"/>
            <a:ext cx="8630343" cy="6102274"/>
          </a:xfrm>
        </p:spPr>
        <p:txBody>
          <a:bodyPr>
            <a:noAutofit/>
          </a:bodyPr>
          <a:lstStyle/>
          <a:p>
            <a:endParaRPr lang="ru-RU" sz="54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L’automne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</a:t>
            </a:r>
          </a:p>
          <a:p>
            <a:pPr marL="0" indent="0" algn="l">
              <a:buNone/>
            </a:pPr>
            <a:r>
              <a:rPr lang="en-US" sz="6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septembre</a:t>
            </a:r>
            <a:r>
              <a:rPr lang="en-US" sz="60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l">
              <a:buNone/>
            </a:pPr>
            <a:r>
              <a:rPr lang="en-US" sz="60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6000" b="1" i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octobre</a:t>
            </a:r>
            <a:r>
              <a:rPr lang="en-US" sz="6000" b="1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l">
              <a:buNone/>
            </a:pPr>
            <a:r>
              <a:rPr lang="en-US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sz="6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novembre</a:t>
            </a:r>
            <a:endParaRPr lang="en-US" sz="6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641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548680"/>
            <a:ext cx="8046640" cy="578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13" descr="WIND_L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81285"/>
            <a:ext cx="773721" cy="77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1440" y="1417638"/>
            <a:ext cx="8355360" cy="4351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n-US" sz="6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automne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6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lang="en-US" sz="6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feuilles</a:t>
            </a:r>
            <a:endParaRPr lang="en-US" sz="6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endParaRPr lang="ru-RU" sz="6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6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sont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6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jaunes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6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rouges</a:t>
            </a:r>
            <a:r>
              <a:rPr lang="en-US" sz="6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6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08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47" y="3106684"/>
            <a:ext cx="5658094" cy="3751316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2832046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soleil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brille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3811588" cy="403701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0" y="2636912"/>
            <a:ext cx="4644008" cy="42210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</a:p>
          <a:p>
            <a:pPr marL="0" indent="0">
              <a:buNone/>
            </a:pPr>
            <a:endParaRPr lang="en-US" sz="6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sz="6000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en-US" sz="8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8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r>
              <a:rPr lang="en-US" sz="8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en-US" sz="6000" dirty="0"/>
          </a:p>
          <a:p>
            <a:pPr marL="0" indent="0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           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20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5035898" cy="335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814" y="-3250"/>
            <a:ext cx="5599768" cy="3504257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 rot="19820096">
            <a:off x="1087477" y="84870"/>
            <a:ext cx="9362633" cy="6127024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</a:t>
            </a:r>
          </a:p>
          <a:p>
            <a:pPr marL="0" indent="0">
              <a:buNone/>
            </a:pPr>
            <a:r>
              <a:rPr lang="en-US" sz="6000" dirty="0" smtClean="0"/>
              <a:t> </a:t>
            </a:r>
            <a:r>
              <a:rPr lang="en-US" sz="2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2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r>
              <a:rPr lang="en-US" sz="2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4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600" dirty="0"/>
          </a:p>
          <a:p>
            <a:pPr marL="0" indent="0">
              <a:buNone/>
            </a:pPr>
            <a:r>
              <a:rPr lang="en-US" sz="12600" dirty="0" smtClean="0"/>
              <a:t>         </a:t>
            </a:r>
          </a:p>
          <a:p>
            <a:pPr marL="0" indent="0">
              <a:buNone/>
            </a:pPr>
            <a:endParaRPr lang="en-US" sz="12600" dirty="0"/>
          </a:p>
          <a:p>
            <a:pPr marL="0" indent="0">
              <a:buNone/>
            </a:pPr>
            <a:r>
              <a:rPr lang="en-US" sz="24000" dirty="0" smtClean="0"/>
              <a:t>                                                                                          </a:t>
            </a:r>
            <a:r>
              <a:rPr lang="en-US" sz="24000" b="1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en-US" sz="2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endParaRPr lang="ru-RU" sz="2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2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  </a:t>
            </a:r>
            <a:r>
              <a:rPr lang="en-US" sz="2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beau. </a:t>
            </a:r>
            <a:endParaRPr lang="ru-RU" sz="2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2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0" indent="0">
              <a:buNone/>
            </a:pPr>
            <a:r>
              <a:rPr lang="ru-RU" sz="2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ru-RU" sz="2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0" b="1" dirty="0" smtClean="0">
                <a:solidFill>
                  <a:srgbClr val="FF0000"/>
                </a:solidFill>
              </a:rPr>
              <a:t>                                                          </a:t>
            </a:r>
          </a:p>
          <a:p>
            <a:pPr marL="0" indent="0">
              <a:buNone/>
            </a:pPr>
            <a:r>
              <a:rPr lang="en-US" sz="24000" b="1" dirty="0">
                <a:solidFill>
                  <a:srgbClr val="FF0000"/>
                </a:solidFill>
              </a:rPr>
              <a:t> </a:t>
            </a:r>
            <a:r>
              <a:rPr lang="en-US" sz="24000" b="1" dirty="0" smtClean="0">
                <a:solidFill>
                  <a:srgbClr val="FF0000"/>
                </a:solidFill>
              </a:rPr>
              <a:t>                             </a:t>
            </a:r>
            <a:endParaRPr lang="ru-RU" sz="2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1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74063" cy="285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789" y="2056526"/>
            <a:ext cx="7202211" cy="480147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3883578" y="0"/>
            <a:ext cx="5260422" cy="6126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</a:t>
            </a:r>
          </a:p>
          <a:p>
            <a:pPr marL="0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</a:p>
          <a:p>
            <a:pPr marL="0" indent="0" algn="just">
              <a:buNone/>
            </a:pPr>
            <a:endParaRPr lang="en-US" sz="6000" b="1" dirty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endParaRPr lang="en-US" sz="6000" b="1" dirty="0" smtClean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6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pleut</a:t>
            </a:r>
            <a:r>
              <a:rPr lang="en-US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6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80322" y="476672"/>
            <a:ext cx="8212158" cy="6126163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-972616" y="620689"/>
            <a:ext cx="10116616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        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fait  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mauvais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60" y="548680"/>
            <a:ext cx="8771680" cy="5895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043608" y="274638"/>
            <a:ext cx="8100392" cy="585152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    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endParaRPr lang="en-US" sz="6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6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6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fait</a:t>
            </a:r>
          </a:p>
          <a:p>
            <a:pPr marL="0" indent="0" algn="just">
              <a:buNone/>
            </a:pPr>
            <a:r>
              <a:rPr lang="en-US" sz="6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du  vent.</a:t>
            </a:r>
            <a:endParaRPr lang="ru-RU" sz="6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82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974"/>
            <a:ext cx="4765990" cy="544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2483768" y="161256"/>
            <a:ext cx="6660232" cy="596490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        </a:t>
            </a:r>
          </a:p>
          <a:p>
            <a:pPr marL="0" indent="0">
              <a:buNone/>
            </a:pPr>
            <a:r>
              <a:rPr lang="en-US" sz="6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6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 </a:t>
            </a:r>
            <a:r>
              <a:rPr lang="en-US" sz="8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automne</a:t>
            </a:r>
            <a:r>
              <a:rPr lang="en-US" sz="8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8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8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8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5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novembre</a:t>
            </a:r>
            <a:r>
              <a:rPr lang="en-US" sz="8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endParaRPr lang="en-US" sz="8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en-US" sz="85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85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en-US" sz="8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5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neige</a:t>
            </a:r>
            <a:r>
              <a:rPr lang="en-US" sz="65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65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410</Words>
  <Application>Microsoft Office PowerPoint</Application>
  <PresentationFormat>Экран (4:3)</PresentationFormat>
  <Paragraphs>122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Презентация  на тему  «Времена года. Осень» (на французском языке)</vt:lpstr>
      <vt:lpstr>Презентация PowerPoint</vt:lpstr>
      <vt:lpstr>Презентация PowerPoint</vt:lpstr>
      <vt:lpstr>le soleil brille.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En  automne,</vt:lpstr>
      <vt:lpstr> En automne, …….</vt:lpstr>
      <vt:lpstr>En automne, …….</vt:lpstr>
      <vt:lpstr>En automne, …….</vt:lpstr>
      <vt:lpstr>En automne, …….</vt:lpstr>
      <vt:lpstr>En automne, …….</vt:lpstr>
      <vt:lpstr>En automne, …….</vt:lpstr>
      <vt:lpstr>En automne, …….</vt:lpstr>
      <vt:lpstr>En  automne,….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Automne</dc:title>
  <cp:lastModifiedBy>valentina mukoseeva</cp:lastModifiedBy>
  <cp:revision>33</cp:revision>
  <dcterms:modified xsi:type="dcterms:W3CDTF">2015-01-27T09:36:51Z</dcterms:modified>
</cp:coreProperties>
</file>