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28C9AA8-F25F-44C7-BDDC-E26AA03ED905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7CB2C1E-2899-41F2-8C6E-1C673C7FE2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332656"/>
            <a:ext cx="572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Мезенская роспись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4762500" cy="4524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8919" y="5865143"/>
            <a:ext cx="341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Климова Наталья Васильевна</a:t>
            </a:r>
          </a:p>
          <a:p>
            <a:pPr algn="ctr"/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МОУ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Лицей №15 г. Саратов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5040560" cy="390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5301208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Мезенская роспись возникла в начале XIX века в низовьях реки Мезень Архангельской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38344"/>
            <a:ext cx="3300029" cy="440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35627" y="176713"/>
            <a:ext cx="181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</a:rPr>
              <a:t>220-692-046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8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0286" y="4869160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Традиционно предметы, расписанные мезенской росписью, имеют только два цвета — красный и чёрный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593082"/>
            <a:ext cx="4877170" cy="3674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64" y="1975684"/>
            <a:ext cx="3456615" cy="4583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35627" y="176713"/>
            <a:ext cx="181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</a:rPr>
              <a:t>220-692-046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9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Персонажи Мезенской росписи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79839"/>
            <a:ext cx="4305898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8487" y="580526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Красные кони – условный знак Солнца, его движения по небосводу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99" y="2923293"/>
            <a:ext cx="3888621" cy="281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135627" y="176713"/>
            <a:ext cx="181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</a:rPr>
              <a:t>220-692-046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Персонажи Мезенской росписи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48" y="4578124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Уточки, гуси, лебеди – души далеких предков, которые вьются вокруг и помогают нам в трудную минуту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703166"/>
            <a:ext cx="3613285" cy="1712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2734"/>
            <a:ext cx="4812741" cy="3452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35627" y="176713"/>
            <a:ext cx="181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</a:rPr>
              <a:t>220-692-046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9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Персонажи Мезенской росписи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155" y="592171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Оленихи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 небесные роженицы, они дарят жизнь всему живому на Земле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5" y="955041"/>
            <a:ext cx="5037192" cy="3935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02374"/>
            <a:ext cx="3809828" cy="3619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35627" y="176713"/>
            <a:ext cx="181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</a:rPr>
              <a:t>220-692-046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0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31" y="1006268"/>
            <a:ext cx="7020481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35627" y="176713"/>
            <a:ext cx="181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</a:rPr>
              <a:t>220-692-046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8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516587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6056" y="501317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Характерной чертой росписи является наличие полос или ярусов. Можно выделить три яруса как бы подземный, земной и небесный миры.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5627" y="176713"/>
            <a:ext cx="181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</a:rPr>
              <a:t>220-692-046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91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51</TotalTime>
  <Words>120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User</cp:lastModifiedBy>
  <cp:revision>12</cp:revision>
  <dcterms:created xsi:type="dcterms:W3CDTF">2015-01-04T15:24:13Z</dcterms:created>
  <dcterms:modified xsi:type="dcterms:W3CDTF">2015-03-12T22:06:24Z</dcterms:modified>
</cp:coreProperties>
</file>