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97" r:id="rId2"/>
    <p:sldId id="268" r:id="rId3"/>
    <p:sldId id="267" r:id="rId4"/>
    <p:sldId id="269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3" r:id="rId13"/>
    <p:sldId id="280" r:id="rId14"/>
    <p:sldId id="281" r:id="rId15"/>
    <p:sldId id="285" r:id="rId16"/>
    <p:sldId id="284" r:id="rId17"/>
    <p:sldId id="283" r:id="rId18"/>
    <p:sldId id="28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2691" autoAdjust="0"/>
  </p:normalViewPr>
  <p:slideViewPr>
    <p:cSldViewPr>
      <p:cViewPr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4A7E-887C-4A88-80E6-E1D6010D9D05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D8FD-6B3A-4681-8878-FA1FBF55D5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4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EEBA0-D73D-4EA6-BCFC-2433542E5E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DD8FD-6B3A-4681-8878-FA1FBF55D58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pesochnizza.ru/wp-content/uploads/2012/03/polotents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0"/>
            <a:ext cx="7143767" cy="25717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DO YOU CARE ABOUT YOUR HEALTH?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777\Desktop\1186330404_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115290" cy="3429024"/>
          </a:xfrm>
          <a:prstGeom prst="rect">
            <a:avLst/>
          </a:prstGeom>
          <a:noFill/>
        </p:spPr>
      </p:pic>
      <p:pic>
        <p:nvPicPr>
          <p:cNvPr id="1027" name="Picture 3" descr="C:\Users\777\Desktop\red_cross_medical_logo_sticker-p217429218225238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 earache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081" y="754617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a headache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410" y="731838"/>
            <a:ext cx="4201979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</a:t>
            </a:r>
            <a:r>
              <a:rPr lang="en-US" dirty="0" smtClean="0"/>
              <a:t> </a:t>
            </a:r>
            <a:r>
              <a:rPr lang="en-US" dirty="0" smtClean="0"/>
              <a:t>backache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081" y="754617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7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188" y="116632"/>
            <a:ext cx="7772400" cy="147002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latin typeface="Chiller" panose="04020404031007020602" pitchFamily="82" charset="0"/>
                <a:cs typeface="Kokila" panose="020B0604020202020204" pitchFamily="34" charset="0"/>
              </a:rPr>
              <a:t>What should  </a:t>
            </a:r>
            <a:r>
              <a:rPr lang="ru-RU" dirty="0" smtClean="0">
                <a:latin typeface="Chiller" panose="04020404031007020602" pitchFamily="82" charset="0"/>
                <a:cs typeface="Kokila" panose="020B0604020202020204" pitchFamily="34" charset="0"/>
              </a:rPr>
              <a:t>(</a:t>
            </a:r>
            <a:r>
              <a:rPr lang="en-US" dirty="0" smtClean="0">
                <a:latin typeface="Chiller" panose="04020404031007020602" pitchFamily="82" charset="0"/>
                <a:cs typeface="Kokila" panose="020B0604020202020204" pitchFamily="34" charset="0"/>
              </a:rPr>
              <a:t>shouldn't</a:t>
            </a:r>
            <a:r>
              <a:rPr lang="ru-RU" dirty="0" smtClean="0">
                <a:latin typeface="Chiller" panose="04020404031007020602" pitchFamily="82" charset="0"/>
                <a:cs typeface="Kokila" panose="020B0604020202020204" pitchFamily="34" charset="0"/>
              </a:rPr>
              <a:t>)</a:t>
            </a:r>
            <a:r>
              <a:rPr lang="en-US" dirty="0" smtClean="0">
                <a:latin typeface="Chiller" panose="04020404031007020602" pitchFamily="82" charset="0"/>
                <a:cs typeface="Kokila" panose="020B0604020202020204" pitchFamily="34" charset="0"/>
              </a:rPr>
              <a:t> you do to be healthy</a:t>
            </a:r>
            <a:r>
              <a:rPr lang="ru-RU" dirty="0" smtClean="0">
                <a:cs typeface="Kokila" panose="020B0604020202020204" pitchFamily="34" charset="0"/>
              </a:rPr>
              <a:t>?</a:t>
            </a:r>
            <a:endParaRPr lang="ru-RU" dirty="0">
              <a:cs typeface="Kokila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04" y="1643050"/>
            <a:ext cx="5323159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229600" cy="144016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 wash your hands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before mea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s.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81" y="731838"/>
            <a:ext cx="3475037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5"/>
            <a:ext cx="8748464" cy="1847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not stay alone in the car.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21" y="344398"/>
            <a:ext cx="5208275" cy="3880165"/>
          </a:xfrm>
          <a:prstGeom prst="rect">
            <a:avLst/>
          </a:prstGeom>
        </p:spPr>
      </p:pic>
      <p:sp>
        <p:nvSpPr>
          <p:cNvPr id="7" name="Знак запрета 6"/>
          <p:cNvSpPr/>
          <p:nvPr/>
        </p:nvSpPr>
        <p:spPr>
          <a:xfrm>
            <a:off x="1000100" y="126971"/>
            <a:ext cx="7260326" cy="4454157"/>
          </a:xfrm>
          <a:prstGeom prst="noSmoking">
            <a:avLst>
              <a:gd name="adj" fmla="val 4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" y="4929198"/>
            <a:ext cx="9141009" cy="1930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ou should not take other people’s medicine.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2" y="731838"/>
            <a:ext cx="5212555" cy="3475037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827584" y="0"/>
            <a:ext cx="7173440" cy="4804957"/>
          </a:xfrm>
          <a:prstGeom prst="noSmoking">
            <a:avLst>
              <a:gd name="adj" fmla="val 31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3"/>
            <a:ext cx="8229600" cy="141508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not sit close to the TV.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48" y="731838"/>
            <a:ext cx="5159903" cy="3475037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1857356" y="188640"/>
            <a:ext cx="5594964" cy="4669120"/>
          </a:xfrm>
          <a:prstGeom prst="noSmoking">
            <a:avLst>
              <a:gd name="adj" fmla="val 1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929199"/>
            <a:ext cx="8929718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not put anything in your ears.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0606"/>
            <a:ext cx="3810000" cy="2857500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1214414" y="548680"/>
            <a:ext cx="5786478" cy="4094766"/>
          </a:xfrm>
          <a:prstGeom prst="noSmoking">
            <a:avLst>
              <a:gd name="adj" fmla="val 1492"/>
            </a:avLst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53136"/>
            <a:ext cx="8556580" cy="1919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clean your teeth twice a day.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94" y="731838"/>
            <a:ext cx="5220012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      1. Revising vocabulary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2. Speaking ( giving some advice)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3. 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</a:rPr>
              <a:t>rushing up grammar (Past Simple, </a:t>
            </a:r>
            <a:r>
              <a:rPr lang="ru-RU" sz="2400" b="1" dirty="0" smtClean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      </a:t>
            </a:r>
            <a:r>
              <a:rPr lang="en-US" sz="2400" b="1" dirty="0" smtClean="0">
                <a:solidFill>
                  <a:srgbClr val="00B050"/>
                </a:solidFill>
              </a:rPr>
              <a:t>Present Perfect).</a:t>
            </a:r>
            <a:r>
              <a:rPr lang="ru-RU" sz="2400" b="1" dirty="0" smtClean="0">
                <a:solidFill>
                  <a:srgbClr val="00B050"/>
                </a:solidFill>
              </a:rPr>
              <a:t>  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4.  Acting out the dialogues</a:t>
            </a:r>
          </a:p>
          <a:p>
            <a:pPr marL="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4608512" cy="29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-31563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en-US" sz="4600" b="1" i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PLAN OF OUR WORK</a:t>
            </a:r>
            <a:endParaRPr lang="ru-RU" sz="46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496944" cy="155966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not </a:t>
            </a:r>
            <a:r>
              <a:rPr lang="en-US" dirty="0">
                <a:solidFill>
                  <a:srgbClr val="FF0000"/>
                </a:solidFill>
              </a:rPr>
              <a:t>listen</a:t>
            </a:r>
            <a:r>
              <a:rPr lang="en-US" dirty="0" smtClean="0">
                <a:solidFill>
                  <a:srgbClr val="FF0000"/>
                </a:solidFill>
              </a:rPr>
              <a:t> to loud music into headphones.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5" y="274340"/>
            <a:ext cx="3817015" cy="4114743"/>
          </a:xfrm>
          <a:prstGeom prst="rect">
            <a:avLst/>
          </a:prstGeom>
        </p:spPr>
      </p:pic>
      <p:sp>
        <p:nvSpPr>
          <p:cNvPr id="9" name="Знак запрета 8"/>
          <p:cNvSpPr/>
          <p:nvPr/>
        </p:nvSpPr>
        <p:spPr>
          <a:xfrm>
            <a:off x="1907704" y="-387424"/>
            <a:ext cx="6120680" cy="5112568"/>
          </a:xfrm>
          <a:prstGeom prst="noSmoking">
            <a:avLst>
              <a:gd name="adj" fmla="val 37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503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</a:t>
            </a:r>
            <a:r>
              <a:rPr lang="en-US" dirty="0">
                <a:solidFill>
                  <a:srgbClr val="FF0000"/>
                </a:solidFill>
              </a:rPr>
              <a:t>not play </a:t>
            </a:r>
            <a:r>
              <a:rPr lang="en-US" dirty="0" smtClean="0">
                <a:solidFill>
                  <a:srgbClr val="FF0000"/>
                </a:solidFill>
              </a:rPr>
              <a:t>with a </a:t>
            </a:r>
            <a:r>
              <a:rPr lang="en-US" dirty="0">
                <a:solidFill>
                  <a:srgbClr val="FF0000"/>
                </a:solidFill>
              </a:rPr>
              <a:t>microwave </a:t>
            </a:r>
            <a:r>
              <a:rPr lang="en-US" dirty="0" smtClean="0">
                <a:solidFill>
                  <a:srgbClr val="FF0000"/>
                </a:solidFill>
              </a:rPr>
              <a:t>oven.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5868144" y="1412777"/>
            <a:ext cx="2818656" cy="18742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75" y="835250"/>
            <a:ext cx="3612366" cy="375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нак запрета 3"/>
          <p:cNvSpPr/>
          <p:nvPr/>
        </p:nvSpPr>
        <p:spPr>
          <a:xfrm>
            <a:off x="1171334" y="260648"/>
            <a:ext cx="5832648" cy="4608512"/>
          </a:xfrm>
          <a:prstGeom prst="noSmoking">
            <a:avLst>
              <a:gd name="adj" fmla="val 44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You should eat healthy food.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8" name="Picture 14" descr="C:\Users\User\AppData\Local\Microsoft\Windows\Temporary Internet Files\Content.IE5\MGY5254B\MP9004227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064896" cy="1916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should not sit at the computer for a long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4929198"/>
            <a:ext cx="8786874" cy="15716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71480"/>
            <a:ext cx="29163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нак запрета 3"/>
          <p:cNvSpPr/>
          <p:nvPr/>
        </p:nvSpPr>
        <p:spPr>
          <a:xfrm>
            <a:off x="1571604" y="214290"/>
            <a:ext cx="5832648" cy="4392488"/>
          </a:xfrm>
          <a:prstGeom prst="noSmoking">
            <a:avLst>
              <a:gd name="adj" fmla="val 36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6512511" cy="17910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 </a:t>
            </a:r>
            <a:r>
              <a:rPr lang="en-US" dirty="0"/>
              <a:t>should not play with </a:t>
            </a:r>
            <a:r>
              <a:rPr lang="en-US" dirty="0" smtClean="0"/>
              <a:t>angry dog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947715" cy="35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After the bath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1071546"/>
            <a:ext cx="8229600" cy="550072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ru-RU" b="1" dirty="0"/>
          </a:p>
          <a:p>
            <a:pPr>
              <a:buNone/>
            </a:pPr>
            <a:r>
              <a:rPr lang="en-US" sz="6000" b="1" dirty="0"/>
              <a:t>After my bath</a:t>
            </a:r>
            <a:r>
              <a:rPr lang="en-US" sz="6000" dirty="0"/>
              <a:t> </a:t>
            </a:r>
            <a:r>
              <a:rPr lang="en-US" sz="6000" dirty="0" smtClean="0"/>
              <a:t>                                              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I try, try, try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to wipe myself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'till I'm dry, dry, dry.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Hands to wipe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and fingers and toes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and two wet legs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and a shiny nose.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ru-RU" sz="6000" b="1" dirty="0" err="1"/>
              <a:t>Just</a:t>
            </a:r>
            <a:r>
              <a:rPr lang="ru-RU" sz="6000" b="1" dirty="0"/>
              <a:t> </a:t>
            </a:r>
            <a:r>
              <a:rPr lang="ru-RU" sz="6000" b="1" dirty="0" err="1"/>
              <a:t>think</a:t>
            </a:r>
            <a:r>
              <a:rPr lang="ru-RU" sz="6000" b="1" dirty="0"/>
              <a:t> </a:t>
            </a:r>
            <a:r>
              <a:rPr lang="ru-RU" sz="6000" b="1" dirty="0" err="1"/>
              <a:t>how</a:t>
            </a:r>
            <a:r>
              <a:rPr lang="ru-RU" sz="6000" b="1" dirty="0"/>
              <a:t> </a:t>
            </a:r>
            <a:r>
              <a:rPr lang="ru-RU" sz="6000" b="1" dirty="0" err="1"/>
              <a:t>much</a:t>
            </a:r>
            <a:r>
              <a:rPr lang="ru-RU" sz="6000" dirty="0"/>
              <a:t> </a:t>
            </a:r>
          </a:p>
          <a:p>
            <a:pPr>
              <a:buNone/>
            </a:pPr>
            <a:r>
              <a:rPr lang="ru-RU" sz="6000" b="1" dirty="0" err="1"/>
              <a:t>less</a:t>
            </a:r>
            <a:r>
              <a:rPr lang="ru-RU" sz="6000" b="1" dirty="0"/>
              <a:t> </a:t>
            </a:r>
            <a:r>
              <a:rPr lang="ru-RU" sz="6000" b="1" dirty="0" err="1"/>
              <a:t>time</a:t>
            </a:r>
            <a:r>
              <a:rPr lang="ru-RU" sz="6000" b="1" dirty="0"/>
              <a:t> </a:t>
            </a:r>
            <a:r>
              <a:rPr lang="ru-RU" sz="6000" b="1" dirty="0" err="1"/>
              <a:t>I'd</a:t>
            </a:r>
            <a:r>
              <a:rPr lang="ru-RU" sz="6000" b="1" dirty="0"/>
              <a:t> </a:t>
            </a:r>
            <a:r>
              <a:rPr lang="ru-RU" sz="6000" b="1" dirty="0" err="1"/>
              <a:t>take</a:t>
            </a:r>
            <a:r>
              <a:rPr lang="ru-RU" sz="6000" dirty="0"/>
              <a:t> </a:t>
            </a:r>
          </a:p>
          <a:p>
            <a:pPr>
              <a:buNone/>
            </a:pPr>
            <a:r>
              <a:rPr lang="en-US" sz="6000" b="1" dirty="0"/>
              <a:t>if I were a dog</a:t>
            </a:r>
            <a:r>
              <a:rPr lang="en-US" sz="6000" dirty="0"/>
              <a:t> </a:t>
            </a:r>
            <a:endParaRPr lang="ru-RU" sz="6000" dirty="0"/>
          </a:p>
          <a:p>
            <a:pPr>
              <a:buNone/>
            </a:pPr>
            <a:r>
              <a:rPr lang="en-US" sz="6000" b="1" dirty="0"/>
              <a:t>and could shake, shake, shake</a:t>
            </a:r>
            <a:r>
              <a:rPr lang="en-US" sz="6000" b="1" dirty="0" smtClean="0"/>
              <a:t>.                               </a:t>
            </a:r>
            <a:endParaRPr lang="ru-RU" sz="6000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6" name="Рисунок 5" descr="полотенце">
            <a:hlinkClick r:id="rId2" tooltip="полотенце,гигиена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0"/>
            <a:ext cx="30055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mota.ru/upload/wallpapers/2009/07/15/09/01/3116/animals_152-cro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2714620"/>
            <a:ext cx="3709646" cy="30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3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b="1" i="1" dirty="0" smtClean="0">
                <a:solidFill>
                  <a:schemeClr val="bg1"/>
                </a:solidFill>
              </a:rPr>
              <a:t>PAST SIMPLE</a:t>
            </a:r>
            <a:br>
              <a:rPr lang="en-US" sz="3100" b="1" i="1" dirty="0" smtClean="0">
                <a:solidFill>
                  <a:schemeClr val="bg1"/>
                </a:solidFill>
              </a:rPr>
            </a:br>
            <a:r>
              <a:rPr lang="en-US" sz="3100" b="1" i="1" dirty="0" smtClean="0">
                <a:solidFill>
                  <a:schemeClr val="bg1"/>
                </a:solidFill>
              </a:rPr>
              <a:t>PRESENT PERFECT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040188" cy="2080821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PAST SIMPLE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Yesterday, last, ago, the day before yesterday, in 1960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71744"/>
            <a:ext cx="4040188" cy="355441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 played football yesterday.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 didn`t play football yesterday.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Did he play football yesterday?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  bought  a car  yesterday.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 didn`t buy  a car yesterday.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Did he buy  a car  yesterday?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1881897"/>
          </a:xfrm>
        </p:spPr>
        <p:txBody>
          <a:bodyPr/>
          <a:lstStyle/>
          <a:p>
            <a:pPr algn="ctr"/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PRESENT PERFECT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Ever, never, just, recently, already,  yet, for, since, today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41775" cy="362585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 has just played football.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He hasn`t played  football 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Has he played football?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He has  bought  a car.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He hasn`t  bought  a car.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Has he bought a car?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/>
              <a:t>Dialogues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00108"/>
            <a:ext cx="8229600" cy="51260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I haven`t seen you for ages                          </a:t>
            </a:r>
          </a:p>
          <a:p>
            <a:pPr>
              <a:buNone/>
            </a:pPr>
            <a:r>
              <a:rPr lang="en-US" sz="2400" dirty="0" smtClean="0"/>
              <a:t>You don`t look well</a:t>
            </a:r>
          </a:p>
          <a:p>
            <a:pPr>
              <a:buNone/>
            </a:pPr>
            <a:r>
              <a:rPr lang="en-US" sz="2400" dirty="0" smtClean="0"/>
              <a:t>Some </a:t>
            </a:r>
            <a:r>
              <a:rPr lang="en-US" sz="2400" smtClean="0"/>
              <a:t>health problems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What`s wrong with you</a:t>
            </a:r>
          </a:p>
          <a:p>
            <a:pPr>
              <a:buNone/>
            </a:pPr>
            <a:r>
              <a:rPr lang="en-US" sz="2400" dirty="0" smtClean="0"/>
              <a:t>Consult a doctor</a:t>
            </a:r>
          </a:p>
          <a:p>
            <a:pPr>
              <a:buNone/>
            </a:pPr>
            <a:r>
              <a:rPr lang="en-US" sz="2400" dirty="0" smtClean="0"/>
              <a:t>Have a medical check</a:t>
            </a:r>
          </a:p>
          <a:p>
            <a:pPr>
              <a:buNone/>
            </a:pPr>
            <a:r>
              <a:rPr lang="en-US" sz="2400" dirty="0" smtClean="0"/>
              <a:t>Take medicine</a:t>
            </a:r>
          </a:p>
          <a:p>
            <a:pPr>
              <a:buNone/>
            </a:pPr>
            <a:r>
              <a:rPr lang="en-US" sz="2400" dirty="0" smtClean="0"/>
              <a:t>Stay in bed and have a rest</a:t>
            </a:r>
          </a:p>
          <a:p>
            <a:pPr>
              <a:buNone/>
            </a:pPr>
            <a:r>
              <a:rPr lang="en-US" sz="2400" dirty="0" smtClean="0"/>
              <a:t>Visit a dentist</a:t>
            </a:r>
          </a:p>
          <a:p>
            <a:pPr>
              <a:buNone/>
            </a:pPr>
            <a:r>
              <a:rPr lang="en-US" sz="2400" dirty="0" smtClean="0"/>
              <a:t>Have vitamins and do sports</a:t>
            </a:r>
          </a:p>
          <a:p>
            <a:pPr>
              <a:buNone/>
            </a:pPr>
            <a:r>
              <a:rPr lang="en-US" sz="2400" dirty="0" smtClean="0"/>
              <a:t>It may be a serious problem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777\Desktop\картинки\iCAIXHBZ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016" y="1285860"/>
            <a:ext cx="4070826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      1. Revising vocabulary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2. Speaking ( giving some advice)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3. 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</a:rPr>
              <a:t>rushing up grammar (Past Simple,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            </a:t>
            </a:r>
            <a:r>
              <a:rPr lang="en-US" sz="2400" b="1" smtClean="0">
                <a:solidFill>
                  <a:srgbClr val="00B050"/>
                </a:solidFill>
              </a:rPr>
              <a:t>Present  Perfect).           </a:t>
            </a:r>
            <a:r>
              <a:rPr lang="ru-RU" sz="2400" b="1" dirty="0" smtClean="0">
                <a:solidFill>
                  <a:srgbClr val="00B050"/>
                </a:solidFill>
              </a:rPr>
              <a:t>  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     4.  Acting out the dialogues</a:t>
            </a:r>
          </a:p>
          <a:p>
            <a:pPr marL="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4608512" cy="29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-31563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en-US" sz="4600" b="1" i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PLAN OF OUR WORK</a:t>
            </a:r>
            <a:endParaRPr lang="ru-RU" sz="46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001048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1. An apple a day keeps a doctor away.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2. Good health is above wealth.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3. Early to bed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Early to rise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Makes a man healthy, wealthy and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wise.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07" y="1268760"/>
            <a:ext cx="23762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24821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3" y="3693368"/>
            <a:ext cx="2253477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001048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1. An apple a day keeps a doctor away.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2. Good health is above wealth.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3. Early to bed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Early to rise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Makes a man healthy, wealthy and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wise.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07" y="1268760"/>
            <a:ext cx="23762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24821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3" y="3693368"/>
            <a:ext cx="2253477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</a:t>
            </a:r>
            <a:r>
              <a:rPr lang="en-US" dirty="0"/>
              <a:t>have a </a:t>
            </a:r>
            <a:r>
              <a:rPr lang="en-US" dirty="0" smtClean="0"/>
              <a:t>stomachache.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3528392" cy="5464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31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smtClean="0"/>
              <a:t>TO </a:t>
            </a:r>
            <a:r>
              <a:rPr lang="en-US" smtClean="0"/>
              <a:t>CATCH </a:t>
            </a:r>
            <a:r>
              <a:rPr lang="en-US" dirty="0" smtClean="0"/>
              <a:t>A COLD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04664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a running nose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537" y="731838"/>
            <a:ext cx="52197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</a:t>
            </a:r>
            <a:r>
              <a:rPr lang="en-US" dirty="0" smtClean="0"/>
              <a:t> </a:t>
            </a:r>
            <a:r>
              <a:rPr lang="en-US" dirty="0" smtClean="0"/>
              <a:t>toothache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951491" cy="44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the fly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836668" cy="444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924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have a sore throat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081" y="754617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535</Words>
  <Application>Microsoft Office PowerPoint</Application>
  <PresentationFormat>Экран (4:3)</PresentationFormat>
  <Paragraphs>98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DO YOU CARE ABOUT YOUR HEALTH?</vt:lpstr>
      <vt:lpstr>Презентация PowerPoint</vt:lpstr>
      <vt:lpstr>Презентация PowerPoint</vt:lpstr>
      <vt:lpstr>To have a stomachache.</vt:lpstr>
      <vt:lpstr>TO CATCH A COLD </vt:lpstr>
      <vt:lpstr>To have a running nose</vt:lpstr>
      <vt:lpstr>To have  toothache</vt:lpstr>
      <vt:lpstr>To have the fly</vt:lpstr>
      <vt:lpstr>To have a sore throat </vt:lpstr>
      <vt:lpstr>To have  earache</vt:lpstr>
      <vt:lpstr>To have a headache </vt:lpstr>
      <vt:lpstr>To have  backache</vt:lpstr>
      <vt:lpstr>What should  (shouldn't) you do to be healthy?</vt:lpstr>
      <vt:lpstr>You should  wash your hands before meals.</vt:lpstr>
      <vt:lpstr>You should not stay alone in the car.</vt:lpstr>
      <vt:lpstr>You should not take other people’s medicine.</vt:lpstr>
      <vt:lpstr>You should not sit close to the TV.</vt:lpstr>
      <vt:lpstr>You should not put anything in your ears.</vt:lpstr>
      <vt:lpstr>You should clean your teeth twice a day.</vt:lpstr>
      <vt:lpstr>You should not listen to loud music into headphones. </vt:lpstr>
      <vt:lpstr>You should not play with a microwave oven.</vt:lpstr>
      <vt:lpstr>You should eat healthy food.</vt:lpstr>
      <vt:lpstr>You should not sit at the computer for a long time.</vt:lpstr>
      <vt:lpstr>You should not play with angry dogs</vt:lpstr>
      <vt:lpstr>After the bath</vt:lpstr>
      <vt:lpstr>  PAST SIMPLE PRESENT PERFECT  </vt:lpstr>
      <vt:lpstr>Dialogues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питание</cp:lastModifiedBy>
  <cp:revision>31</cp:revision>
  <dcterms:created xsi:type="dcterms:W3CDTF">2014-02-27T19:26:54Z</dcterms:created>
  <dcterms:modified xsi:type="dcterms:W3CDTF">2014-04-08T09:17:14Z</dcterms:modified>
</cp:coreProperties>
</file>