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5" r:id="rId4"/>
    <p:sldId id="258" r:id="rId5"/>
    <p:sldId id="259" r:id="rId6"/>
    <p:sldId id="260" r:id="rId7"/>
    <p:sldId id="261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ПРОЕКТ КОТОВ.А\фото\3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br>
              <a:rPr lang="ru-RU" sz="2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 55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428868"/>
            <a:ext cx="8929718" cy="16144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МОЯ МАЛАЯ РОДИНА – НИЖНИЙ ТАГИЛ</a:t>
            </a:r>
          </a:p>
          <a:p>
            <a:pPr algn="ctr">
              <a:buNone/>
            </a:pP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5301208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Составитель: Суханова Марина Павловна, учитель географии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8208912" cy="3168352"/>
          </a:xfrm>
        </p:spPr>
        <p:txBody>
          <a:bodyPr>
            <a:normAutofit fontScale="92500"/>
          </a:bodyPr>
          <a:lstStyle/>
          <a:p>
            <a:pPr algn="l"/>
            <a:r>
              <a:rPr lang="ru-RU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Сегодня ощущается необходимость возрождения и восстановления духовности, формирования нравственной личности гражданина и патриота своей страны, изучения прошлого и настоящего своей “малой Родины”. Малая Родина, отечество, родной край играют значительную роль в жизни каждого человека, но мало говорить о любви к родному краю, надо знать его прошлое и настоящее.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534013"/>
            <a:ext cx="81369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Классный час направлен на формирование общей культуры учащихся, на их духовно-нравственное, социальное, личностное и интеллектуальное развитие, на создание основы для самостоятельной реализации внеурочной деятельности, обеспечивающей социальную успешность, развитие творческих способностей, саморазвитие.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i="1" dirty="0" smtClean="0"/>
              <a:t>Что же такое для человека РОДИНА? 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2016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Ро́дина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(происходит от слав. род;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роди́на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«семья»,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роди́на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родина, место рождения»,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сербохорв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родѝна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«обилие плодов»,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чешск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словацк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rodina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«семья», польск.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rodzina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семья) — синоним слова Отечество, место, где родился человек, а также страна, в которой он родился и к судьбе которой ощущает свою духовную сопричастность и место, откуда произошли предки, корни человека.</a:t>
            </a:r>
            <a:endParaRPr lang="ru-RU" sz="2000" dirty="0"/>
          </a:p>
        </p:txBody>
      </p:sp>
      <p:pic>
        <p:nvPicPr>
          <p:cNvPr id="4" name="Рисунок 3" descr="1-stella-tag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645024"/>
            <a:ext cx="2736304" cy="1927843"/>
          </a:xfrm>
          <a:prstGeom prst="rect">
            <a:avLst/>
          </a:prstGeom>
        </p:spPr>
      </p:pic>
      <p:pic>
        <p:nvPicPr>
          <p:cNvPr id="5" name="Рисунок 4" descr="704358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149080"/>
            <a:ext cx="2592288" cy="1944216"/>
          </a:xfrm>
          <a:prstGeom prst="rect">
            <a:avLst/>
          </a:prstGeom>
        </p:spPr>
      </p:pic>
      <p:pic>
        <p:nvPicPr>
          <p:cNvPr id="6" name="Рисунок 5" descr="503228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3954" y="3645024"/>
            <a:ext cx="2811122" cy="18722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8358246" cy="624018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Родня»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Предлагается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назвать как можно больше слов с корнем «род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 – отец и мать, у которых рождаются дети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родич – родственник, член рода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родня – родственники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родословная – перечень поколений одного рода. Люди гордятся своей родословной, изучают её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родина – это и Отечество, страна, и место рождения человека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 – нация, жители страны.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Творческое </a:t>
            </a:r>
            <a:r>
              <a:rPr lang="ru-RU" sz="4000" dirty="0" smtClean="0"/>
              <a:t>задание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101564" cy="79208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Расшифровать слово 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«патриот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5472608" cy="526297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ПАТРИОТ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позитивный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активный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трудолюбивый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радушный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изобретательный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оптимистический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 – творческий</a:t>
            </a:r>
          </a:p>
          <a:p>
            <a:pPr>
              <a:buFont typeface="Wingdings" pitchFamily="2" charset="2"/>
              <a:buChar char="v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photos.wikimapia.org/p/00/04/22/82/13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060848"/>
            <a:ext cx="544925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тагильчанин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Фонтан с радуг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4179557" cy="2736304"/>
          </a:xfrm>
          <a:prstGeom prst="rect">
            <a:avLst/>
          </a:prstGeom>
          <a:noFill/>
        </p:spPr>
      </p:pic>
      <p:pic>
        <p:nvPicPr>
          <p:cNvPr id="15366" name="Picture 6" descr="Макет первого паровоза России в Нижнем Тагил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9040"/>
            <a:ext cx="4176464" cy="2740805"/>
          </a:xfrm>
          <a:prstGeom prst="rect">
            <a:avLst/>
          </a:prstGeom>
          <a:noFill/>
        </p:spPr>
      </p:pic>
      <p:pic>
        <p:nvPicPr>
          <p:cNvPr id="15368" name="Picture 8" descr="Фрагмент ансамбля музея-заповедни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4150854" cy="2808312"/>
          </a:xfrm>
          <a:prstGeom prst="rect">
            <a:avLst/>
          </a:prstGeom>
          <a:noFill/>
        </p:spPr>
      </p:pic>
      <p:pic>
        <p:nvPicPr>
          <p:cNvPr id="15370" name="Picture 10" descr="http://tagil09.ru/images/gallery/10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908720"/>
            <a:ext cx="4139952" cy="2759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43998" cy="1643074"/>
          </a:xfrm>
        </p:spPr>
        <p:txBody>
          <a:bodyPr>
            <a:no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260648"/>
            <a:ext cx="8208912" cy="9361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Исследовательская работа учащихся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196752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Группа «Исток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Нам край любимый крылья дал!».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1124744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Группа «Следопыты»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«Улицы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Вагонки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названные именами ветеранов ВОВ».</a:t>
            </a:r>
          </a:p>
          <a:p>
            <a:endParaRPr lang="ru-RU" dirty="0"/>
          </a:p>
        </p:txBody>
      </p:sp>
      <p:pic>
        <p:nvPicPr>
          <p:cNvPr id="14337" name="Picture 1" descr="F:\доументы 55\Мои документы\методическая деятельность\Научное общество учащихся ОРЕШЕК\география звездный\Марина Павловна\DSC_0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4104456" cy="3140127"/>
          </a:xfrm>
          <a:prstGeom prst="rect">
            <a:avLst/>
          </a:prstGeom>
          <a:noFill/>
        </p:spPr>
      </p:pic>
      <p:pic>
        <p:nvPicPr>
          <p:cNvPr id="8" name="Picture 3" descr="C:\Users\Sprut\Documents\Лицеист\трибуна 08-09\100_02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92896"/>
            <a:ext cx="4381499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146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“Для России деревня – частица,</a:t>
            </a:r>
            <a:br>
              <a:rPr lang="ru-RU" sz="4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А для нас – родительский дом.</a:t>
            </a:r>
            <a:br>
              <a:rPr lang="ru-RU" sz="4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И мы рады, что можем гордиться</a:t>
            </a:r>
            <a:br>
              <a:rPr lang="ru-RU" sz="4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Малой Родиной, где мы живем”.</a:t>
            </a:r>
            <a:br>
              <a:rPr lang="ru-RU" sz="4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474</TotalTime>
  <Words>276</Words>
  <Application>Microsoft Office PowerPoint</Application>
  <PresentationFormat>Экран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БЮДЖЕТНОЕ ОБЩЕОБРАЗОВАТЕЛЬНОЕ УЧРЕЖДЕНИЕ СРЕДНЯЯ ОБЩЕОБРАЗОВАТЕЛЬНАЯ ШКОЛА № 55 </vt:lpstr>
      <vt:lpstr>Слайд 2</vt:lpstr>
      <vt:lpstr>Что же такое для человека РОДИНА? </vt:lpstr>
      <vt:lpstr>Слайд 4</vt:lpstr>
      <vt:lpstr>Творческое задание</vt:lpstr>
      <vt:lpstr>Я тагильчанин</vt:lpstr>
      <vt:lpstr> </vt:lpstr>
      <vt:lpstr>“Для России деревня – частица, А для нас – родительский дом. И мы рады, что можем гордиться Малой Родиной, где мы живем”.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УЧРЕЖДЕМУНИЦИПАЛЬНОЕ БЮДЖЕТНОЕ ОБЩЕОБРАЗОВАТЕЛЬНОЕ НИЕ СРЕДНЯЯ ОБЩЕОБРАЗОВАТЕЛЬНАЯ ШКОЛА № 55 </dc:title>
  <cp:lastModifiedBy>DNNS</cp:lastModifiedBy>
  <cp:revision>45</cp:revision>
  <dcterms:modified xsi:type="dcterms:W3CDTF">2014-12-14T15:40:05Z</dcterms:modified>
</cp:coreProperties>
</file>