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14290"/>
            <a:ext cx="5357850" cy="11430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defRPr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428736"/>
            <a:ext cx="6400800" cy="11430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8AD4-FB97-4E3E-BF37-A888CBBF867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6051-00FE-40B1-AC79-AB0260C53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8AD4-FB97-4E3E-BF37-A888CBBF867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6051-00FE-40B1-AC79-AB0260C53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8AD4-FB97-4E3E-BF37-A888CBBF867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6051-00FE-40B1-AC79-AB0260C53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5500726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defRPr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8AD4-FB97-4E3E-BF37-A888CBBF867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6051-00FE-40B1-AC79-AB0260C53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8AD4-FB97-4E3E-BF37-A888CBBF867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6051-00FE-40B1-AC79-AB0260C53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8AD4-FB97-4E3E-BF37-A888CBBF867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6051-00FE-40B1-AC79-AB0260C53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8AD4-FB97-4E3E-BF37-A888CBBF867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6051-00FE-40B1-AC79-AB0260C53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8AD4-FB97-4E3E-BF37-A888CBBF867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6051-00FE-40B1-AC79-AB0260C53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8AD4-FB97-4E3E-BF37-A888CBBF867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6051-00FE-40B1-AC79-AB0260C53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8AD4-FB97-4E3E-BF37-A888CBBF867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6051-00FE-40B1-AC79-AB0260C53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8AD4-FB97-4E3E-BF37-A888CBBF867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6051-00FE-40B1-AC79-AB0260C53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38AD4-FB97-4E3E-BF37-A888CBBF867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16051-00FE-40B1-AC79-AB0260C5370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user\Desktop\летняя трава\4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6038"/>
            <a:ext cx="9144000" cy="6765925"/>
          </a:xfrm>
          <a:prstGeom prst="rect">
            <a:avLst/>
          </a:prstGeom>
          <a:noFill/>
        </p:spPr>
      </p:pic>
      <p:pic>
        <p:nvPicPr>
          <p:cNvPr id="1027" name="Picture 3" descr="C:\Users\user\Desktop\Фоны\Детские\16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603363" cy="15781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25123" y="1556792"/>
            <a:ext cx="535785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Путешествие в стану Здоровья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7664" y="2996952"/>
            <a:ext cx="6400800" cy="1143008"/>
          </a:xfrm>
        </p:spPr>
        <p:txBody>
          <a:bodyPr/>
          <a:lstStyle/>
          <a:p>
            <a:r>
              <a:rPr lang="ru-RU" dirty="0" smtClean="0"/>
              <a:t>Интегрированное занятие в старшей группе(физическая культура + ознакомление с окружающим + логопедия)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57054" y="476672"/>
            <a:ext cx="4493987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МБДОУ Детский сад «Сказка» с . Черный Яр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0708" y="5013176"/>
            <a:ext cx="5900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Составили: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</a:rPr>
              <a:t>Инструктор по физическому воспитанию Худякова Е.В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Воспитатель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Жилина Т.В.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Учитель –логопед </a:t>
            </a:r>
            <a:r>
              <a:rPr lang="ru-RU" b="1" i="1" dirty="0" err="1" smtClean="0">
                <a:solidFill>
                  <a:srgbClr val="002060"/>
                </a:solidFill>
              </a:rPr>
              <a:t>Черемшанцева</a:t>
            </a:r>
            <a:r>
              <a:rPr lang="ru-RU" b="1" i="1" dirty="0" smtClean="0">
                <a:solidFill>
                  <a:srgbClr val="002060"/>
                </a:solidFill>
              </a:rPr>
              <a:t> Н.В.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chtenie/Slova-sutki-1.files/0006-006-Delajut-zarjadk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28" y="4509085"/>
            <a:ext cx="2873623" cy="215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835696" y="341112"/>
            <a:ext cx="5357813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Страна Здоровья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8" name="Picture 4" descr="http://s28.postimg.org/7cgm1fk8t/sme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47" y="1533378"/>
            <a:ext cx="3491448" cy="2318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http://www.paleobarchart.com/wp-content/uploads/2013/09/kids-and-snack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9831" y="1325694"/>
            <a:ext cx="2458920" cy="2672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6" name="Picture 12" descr="http://www.dsm.com/content/markets/foodandbeverages/ru_RU/solutions/health-benefit/relax-your-mind/_jcr_content/par/image.img.jpg/13650692317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3600" y="4518180"/>
            <a:ext cx="3249608" cy="2166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5582281" y="4546387"/>
            <a:ext cx="3346470" cy="2192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30" name="Picture 6" descr="http://900igr.net/datas/chelovek/Sport-2.files/0002-002-Spo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998" y="3008997"/>
            <a:ext cx="3066527" cy="2299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68349" y="4465973"/>
            <a:ext cx="2873623" cy="2155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6947" y="1533378"/>
            <a:ext cx="3450706" cy="2318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08750" y="3014231"/>
            <a:ext cx="3185022" cy="2269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64382" y="1234067"/>
            <a:ext cx="2837742" cy="2736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2320" y="4148848"/>
            <a:ext cx="190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Город </a:t>
            </a:r>
            <a:r>
              <a:rPr lang="ru-RU" b="1" dirty="0" err="1" smtClean="0">
                <a:solidFill>
                  <a:srgbClr val="7030A0"/>
                </a:solidFill>
              </a:rPr>
              <a:t>Зарядкино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597" y="1431905"/>
            <a:ext cx="193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Село </a:t>
            </a:r>
            <a:r>
              <a:rPr lang="ru-RU" b="1" dirty="0" err="1" smtClean="0">
                <a:solidFill>
                  <a:srgbClr val="7030A0"/>
                </a:solidFill>
              </a:rPr>
              <a:t>Кривлякино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4691" y="2729745"/>
            <a:ext cx="228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Деревня Спортивная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1939" y="1224764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Станция Витаминная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полянка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8316" y="4526586"/>
            <a:ext cx="217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Станция </a:t>
            </a:r>
            <a:r>
              <a:rPr lang="ru-RU" b="1" dirty="0" err="1" smtClean="0">
                <a:solidFill>
                  <a:srgbClr val="7030A0"/>
                </a:solidFill>
              </a:rPr>
              <a:t>Отдыхайка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062012.imgbb.ru/a/e/7/ae73fd9011373b89ced078bad550d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019256" cy="5560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8820" y="355303"/>
            <a:ext cx="7394004" cy="769441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Движение – это жизнь!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еб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Небо</Template>
  <TotalTime>407</TotalTime>
  <Words>69</Words>
  <Application>Microsoft Office PowerPoint</Application>
  <PresentationFormat>Экран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Небо</vt:lpstr>
      <vt:lpstr>Путешествие в стану Здоровья</vt:lpstr>
      <vt:lpstr>Страна Здоровья</vt:lpstr>
      <vt:lpstr>Слайд 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Летний день</dc:title>
  <dc:creator>user</dc:creator>
  <cp:lastModifiedBy>Лариса</cp:lastModifiedBy>
  <cp:revision>18</cp:revision>
  <dcterms:created xsi:type="dcterms:W3CDTF">2014-04-16T20:24:32Z</dcterms:created>
  <dcterms:modified xsi:type="dcterms:W3CDTF">2015-01-14T09:59:38Z</dcterms:modified>
</cp:coreProperties>
</file>