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5858" autoAdjust="0"/>
    <p:restoredTop sz="94660"/>
  </p:normalViewPr>
  <p:slideViewPr>
    <p:cSldViewPr>
      <p:cViewPr varScale="1">
        <p:scale>
          <a:sx n="97" d="100"/>
          <a:sy n="97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40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620688"/>
            <a:ext cx="7406640" cy="2880320"/>
          </a:xfrm>
        </p:spPr>
        <p:txBody>
          <a:bodyPr>
            <a:no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Папа, мама, я – </a:t>
            </a:r>
            <a:b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спортивная семья</a:t>
            </a:r>
            <a:b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645024"/>
            <a:ext cx="7056784" cy="25922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Сценарий спортивного праздника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1А классе </a:t>
            </a:r>
          </a:p>
          <a:p>
            <a:pPr algn="r"/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</a:t>
            </a:r>
            <a:r>
              <a:rPr lang="ru-RU" sz="1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высшей категории– </a:t>
            </a:r>
            <a:r>
              <a:rPr lang="ru-RU" sz="1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Русаков С.В</a:t>
            </a:r>
            <a:r>
              <a:rPr lang="ru-RU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ru-RU" sz="1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МБОУ «СОШ №197 им. В.Маркелова»</a:t>
            </a:r>
          </a:p>
          <a:p>
            <a:pPr algn="r"/>
            <a:r>
              <a:rPr lang="ru-RU" sz="1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ЗАТО Северск -Томская область</a:t>
            </a:r>
            <a:endParaRPr lang="ru-RU" sz="18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240848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Конкурс   с   мячами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F:\Фото\IMGP410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118" y="1709617"/>
            <a:ext cx="6894322" cy="447720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6952816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Прыжки  на  мячах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F:\Фото\IMGP410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90610"/>
            <a:ext cx="4680520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46064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Баскетбольное    волнение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F:\Фото\IMGP414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348880"/>
            <a:ext cx="4729752" cy="3240360"/>
          </a:xfrm>
          <a:prstGeom prst="rect">
            <a:avLst/>
          </a:prstGeom>
          <a:noFill/>
        </p:spPr>
      </p:pic>
      <p:pic>
        <p:nvPicPr>
          <p:cNvPr id="4099" name="Picture 3" descr="F:\Фото\IMGP414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72815"/>
            <a:ext cx="2880320" cy="425844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312856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Прыжки в</a:t>
            </a:r>
            <a:r>
              <a:rPr lang="ru-RU" dirty="0" smtClean="0"/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мешках</a:t>
            </a:r>
            <a:endParaRPr lang="ru-RU" dirty="0"/>
          </a:p>
        </p:txBody>
      </p:sp>
      <p:pic>
        <p:nvPicPr>
          <p:cNvPr id="5122" name="Picture 2" descr="F:\Фото\IMGP416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1556792"/>
            <a:ext cx="3613073" cy="4824536"/>
          </a:xfrm>
          <a:prstGeom prst="rect">
            <a:avLst/>
          </a:prstGeom>
          <a:noFill/>
        </p:spPr>
      </p:pic>
      <p:pic>
        <p:nvPicPr>
          <p:cNvPr id="5123" name="Picture 3" descr="F:\Фото\IMGP416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80928"/>
            <a:ext cx="3999958" cy="268791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3312368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Эстафеты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F:\Фото\IMGP417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746" y="260648"/>
            <a:ext cx="4239009" cy="2808312"/>
          </a:xfrm>
          <a:prstGeom prst="rect">
            <a:avLst/>
          </a:prstGeom>
          <a:noFill/>
        </p:spPr>
      </p:pic>
      <p:pic>
        <p:nvPicPr>
          <p:cNvPr id="6147" name="Picture 3" descr="F:\Фото\IMGP411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8562" y="1700808"/>
            <a:ext cx="3186354" cy="4248472"/>
          </a:xfrm>
          <a:prstGeom prst="rect">
            <a:avLst/>
          </a:prstGeom>
          <a:noFill/>
        </p:spPr>
      </p:pic>
      <p:pic>
        <p:nvPicPr>
          <p:cNvPr id="6148" name="Picture 4" descr="F:\Фото\IMGP415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429000"/>
            <a:ext cx="4346373" cy="276587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320"/>
            <a:ext cx="7632848" cy="10664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Участники   праздника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F:\Фото\IMGP421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7639834" cy="506011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87624" y="1556792"/>
            <a:ext cx="7704856" cy="29523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None/>
            </a:pPr>
            <a:endParaRPr lang="ru-RU" sz="2800" b="1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Сегодня проигравших нет,</a:t>
            </a:r>
          </a:p>
          <a:p>
            <a:pPr algn="ctr">
              <a:buNone/>
            </a:pPr>
            <a:r>
              <a:rPr lang="ru-RU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Есть просто лучшие из лучших.</a:t>
            </a:r>
          </a:p>
          <a:p>
            <a:pPr algn="ctr">
              <a:buNone/>
            </a:pPr>
            <a:r>
              <a:rPr lang="ru-RU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Пусть в каждом сердце дружбы свет</a:t>
            </a:r>
          </a:p>
          <a:p>
            <a:pPr algn="ctr">
              <a:buNone/>
            </a:pPr>
            <a:r>
              <a:rPr lang="ru-RU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Зажжет поступков добрый лучик.</a:t>
            </a:r>
            <a:endParaRPr lang="ru-RU" sz="28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sporta-117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310" y="4919545"/>
            <a:ext cx="2199726" cy="160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sporta-123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651165" y="4653136"/>
            <a:ext cx="15519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sporta-128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32656"/>
            <a:ext cx="136842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340768"/>
            <a:ext cx="7674056" cy="18722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9" descr="ludia-232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12976"/>
            <a:ext cx="1564965" cy="308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Пьер  де  Кубертен: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None/>
              <a:defRPr/>
            </a:pPr>
            <a:r>
              <a:rPr lang="ru-RU" sz="3600" b="1" i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3600" b="1" i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спорт! </a:t>
            </a:r>
          </a:p>
          <a:p>
            <a:pPr algn="ctr">
              <a:buNone/>
              <a:defRPr/>
            </a:pPr>
            <a:r>
              <a:rPr lang="ru-RU" sz="3600" b="1" i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 наслаждение!</a:t>
            </a:r>
          </a:p>
          <a:p>
            <a:pPr algn="ctr">
              <a:buNone/>
              <a:defRPr/>
            </a:pPr>
            <a:r>
              <a:rPr lang="ru-RU" sz="3600" b="1" i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 верный, неизменный </a:t>
            </a:r>
          </a:p>
          <a:p>
            <a:pPr algn="ctr">
              <a:buNone/>
              <a:defRPr/>
            </a:pPr>
            <a:r>
              <a:rPr lang="ru-RU" sz="3600" b="1" i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спутник жизни. </a:t>
            </a:r>
          </a:p>
          <a:p>
            <a:pPr algn="ctr">
              <a:buNone/>
              <a:defRPr/>
            </a:pPr>
            <a:r>
              <a:rPr lang="ru-RU" sz="3600" b="1" i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Нашему духу и телу </a:t>
            </a:r>
          </a:p>
          <a:p>
            <a:pPr algn="ctr">
              <a:buNone/>
              <a:defRPr/>
            </a:pPr>
            <a:r>
              <a:rPr lang="ru-RU" sz="3600" b="1" i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 щедро</a:t>
            </a:r>
          </a:p>
          <a:p>
            <a:pPr algn="ctr">
              <a:buNone/>
              <a:defRPr/>
            </a:pPr>
            <a:r>
              <a:rPr lang="ru-RU" sz="3600" b="1" i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даришь радость бытия.</a:t>
            </a:r>
          </a:p>
          <a:p>
            <a:pPr algn="ctr">
              <a:buNone/>
              <a:defRPr/>
            </a:pPr>
            <a:r>
              <a:rPr lang="ru-RU" sz="3600" b="1" i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 </a:t>
            </a:r>
            <a:r>
              <a:rPr lang="ru-RU" sz="3600" b="1" i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</a:t>
            </a:r>
            <a:r>
              <a:rPr lang="ru-RU" sz="3600" b="1" i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бессмертен</a:t>
            </a:r>
            <a:r>
              <a:rPr lang="ru-RU" sz="3600" b="1" i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!»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272808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Цели    и   задачи: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54759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Укрепление здоровья детей и их родителей.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Воспитание любви к физической культуре и спорту, чувства дружбы.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Пропаганда здорового образа жизни.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Определение сильнейшей команды.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Необходимое   оборудование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44755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Место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проведения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спортивный зал.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Оборудование и инвентарь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секундомер, свисток, рулетка, стойки,  флажки,  кегли, мячи (волейбольные,  баскетбольные, теннисные,  для прыжков), игровые шары, обручи, мешки, гимнастические маты, ходули.        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Оформление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Лозунги-плакаты: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«Хочешь быть сильным- бегай!»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«Хочешь быть красивым- бегай!»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«Хочешь быть умным-  бегай!»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«Спорт-это здоровье!»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«Спорт – это успех!»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«Спорт – это дружба!»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«Спорт –сильнее всех!»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«Нет большей победы, чем победа над собой!»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192688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Участники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204864"/>
            <a:ext cx="7498080" cy="40435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Команды-семьи  из трёх человек: папа, мама, ребёнок.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Капитан команды – ребёнок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" descr="sporta-128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797152"/>
            <a:ext cx="136842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porta-13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365104"/>
            <a:ext cx="12271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sporta-133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509120"/>
            <a:ext cx="11239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12768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Награждение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54759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Победитель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награждается медалью, грамотой и призом. 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Призеры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награждаются грамотами.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Семьи награждаются в номинациях: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«Самая сплочённая семья»</a:t>
            </a:r>
            <a:b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«Самая волевая семья»</a:t>
            </a:r>
            <a:b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«Самая быстрая, ловкая, умелая семья»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Этапы  праздника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Представление команд.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Участие в конкурсах: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«Веселая переправа»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«Конкурс с мячами»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«Прыжки на мячах»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«Баскетбольное волнение»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«Прыжки в мешках»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«Прыжки в длину с места»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«Эстафеты»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312856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Весёлая     переправа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Фото\IMGP409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00808"/>
            <a:ext cx="3109830" cy="2016224"/>
          </a:xfrm>
          <a:prstGeom prst="rect">
            <a:avLst/>
          </a:prstGeom>
          <a:noFill/>
        </p:spPr>
      </p:pic>
      <p:pic>
        <p:nvPicPr>
          <p:cNvPr id="1027" name="Picture 3" descr="F:\Фото\IMGP409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3770601" cy="2016224"/>
          </a:xfrm>
          <a:prstGeom prst="rect">
            <a:avLst/>
          </a:prstGeom>
          <a:noFill/>
        </p:spPr>
      </p:pic>
      <p:pic>
        <p:nvPicPr>
          <p:cNvPr id="1028" name="Picture 4" descr="F:\Фото\IMGP4097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861048"/>
            <a:ext cx="4350976" cy="250740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109</TotalTime>
  <Words>299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Папа, мама, я –  спортивная семья </vt:lpstr>
      <vt:lpstr>Пьер  де  Кубертен:</vt:lpstr>
      <vt:lpstr>Цели    и   задачи:</vt:lpstr>
      <vt:lpstr>Необходимое   оборудование</vt:lpstr>
      <vt:lpstr>Оформление</vt:lpstr>
      <vt:lpstr>Участники</vt:lpstr>
      <vt:lpstr>Награждение</vt:lpstr>
      <vt:lpstr>Этапы  праздника</vt:lpstr>
      <vt:lpstr>Весёлая     переправа</vt:lpstr>
      <vt:lpstr>Конкурс   с   мячами</vt:lpstr>
      <vt:lpstr>Прыжки  на  мячах</vt:lpstr>
      <vt:lpstr>Баскетбольное    волнение</vt:lpstr>
      <vt:lpstr>Прыжки в мешках</vt:lpstr>
      <vt:lpstr>Эстафеты</vt:lpstr>
      <vt:lpstr>Участники   праздника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«Папа,мама,я – спортивная семья» </dc:title>
  <dc:creator>Home</dc:creator>
  <cp:lastModifiedBy>SamLab.ws</cp:lastModifiedBy>
  <cp:revision>14</cp:revision>
  <dcterms:created xsi:type="dcterms:W3CDTF">2014-10-30T08:33:45Z</dcterms:created>
  <dcterms:modified xsi:type="dcterms:W3CDTF">2014-12-14T14:11:29Z</dcterms:modified>
</cp:coreProperties>
</file>