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64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AC7"/>
    <a:srgbClr val="C769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1EA7E8-2D46-431B-A60E-368BC1D428CA}" type="datetimeFigureOut">
              <a:rPr lang="ru-RU" smtClean="0"/>
              <a:pPr/>
              <a:t>28.12.2014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972C48-442E-4E1C-9DDE-5C2D140EB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Урок-зачет в 8 классе</a:t>
            </a:r>
          </a:p>
          <a:p>
            <a:r>
              <a:rPr lang="ru-RU" dirty="0" smtClean="0"/>
              <a:t>«Путешествие во времени»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067944" cy="5661248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2400" dirty="0" smtClean="0"/>
              <a:t>Какие структурные формы рельефа образовались в мезозое (показать на карте).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Дать характеристику климатических условий в мезозое?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формы рельефа образовались в этом этапе?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Чем выражены «остаточные массивы» докембрия?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полезные ископаемые образовались в этот период?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213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Станция 3</a:t>
            </a:r>
            <a:endParaRPr lang="ru-RU" sz="32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Ольга Котлярова\Desktop\Приложение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801" y="0"/>
            <a:ext cx="49431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067944" cy="5661248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2400" dirty="0" smtClean="0"/>
              <a:t>Какие структурные формы рельефа образовались в кайнозое?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оледенения происходили в кайнозое?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сейсмические пояса образовались в кайнозое?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периоды были в этом этапе?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живые организмы образовались в этом этапе?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213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Станция 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Ольга Котлярова\Desktop\приложение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039" y="0"/>
            <a:ext cx="50119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4067944" cy="6021288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2400" dirty="0" smtClean="0"/>
              <a:t>Назовите внешние рельефообразующие процессы.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Дать характеристику рельефа по плану.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Роль антропогенного фактора в формировании рельефа.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Объясните связь внутренних и внешних сил в образовании рельефа.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213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Станция 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0"/>
            <a:ext cx="44999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/>
              <a:t>План анализа рельефа равнин: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Название.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Высота.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Название форм рельефа, составляющих равнину.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Тектоническая структура и ее возраст.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Возраст отложений, слагающих чехол.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Полезные ископаемые.</a:t>
            </a:r>
          </a:p>
          <a:p>
            <a:endParaRPr lang="ru-RU" sz="2400" dirty="0" smtClean="0"/>
          </a:p>
          <a:p>
            <a:r>
              <a:rPr lang="ru-RU" sz="2400" dirty="0" smtClean="0"/>
              <a:t>План анализа рельефа гор: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Название горных сооружений.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Высоты.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Возраст складчатых структур.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Возраст отложений, слагающих горы.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Полезные ископаемые.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зачета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группы </a:t>
            </a:r>
            <a:r>
              <a:rPr lang="ru-RU" dirty="0" smtClean="0"/>
              <a:t>рассаживаются после жеребьевки по </a:t>
            </a:r>
            <a:r>
              <a:rPr lang="ru-RU" dirty="0" smtClean="0"/>
              <a:t>станциям.</a:t>
            </a:r>
            <a:endParaRPr lang="ru-RU" dirty="0" smtClean="0"/>
          </a:p>
          <a:p>
            <a:r>
              <a:rPr lang="ru-RU" dirty="0" smtClean="0"/>
              <a:t>отвечают </a:t>
            </a:r>
            <a:r>
              <a:rPr lang="ru-RU" dirty="0" smtClean="0"/>
              <a:t>на вопросы</a:t>
            </a:r>
            <a:r>
              <a:rPr lang="ru-RU" dirty="0" smtClean="0"/>
              <a:t>, ассистент </a:t>
            </a:r>
            <a:r>
              <a:rPr lang="ru-RU" dirty="0" smtClean="0"/>
              <a:t>может задать дополнительные вопросы</a:t>
            </a:r>
            <a:r>
              <a:rPr lang="ru-RU" dirty="0" smtClean="0"/>
              <a:t>, спросить </a:t>
            </a:r>
            <a:r>
              <a:rPr lang="ru-RU" dirty="0" smtClean="0"/>
              <a:t>географический минимум по данному геологическому этапу</a:t>
            </a:r>
          </a:p>
          <a:p>
            <a:r>
              <a:rPr lang="ru-RU" dirty="0" smtClean="0"/>
              <a:t>переход </a:t>
            </a:r>
            <a:r>
              <a:rPr lang="ru-RU" dirty="0" smtClean="0"/>
              <a:t>на следующую станцию (время работы 5 мин)</a:t>
            </a:r>
          </a:p>
          <a:p>
            <a:r>
              <a:rPr lang="ru-RU" dirty="0" smtClean="0"/>
              <a:t>подведение </a:t>
            </a:r>
            <a:r>
              <a:rPr lang="ru-RU" dirty="0" smtClean="0"/>
              <a:t>итогов по зачету ,желательно провести на уроке или по записям и путевым листам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по содержанию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</a:t>
            </a:r>
            <a:r>
              <a:rPr lang="ru-RU" dirty="0" smtClean="0"/>
              <a:t>знают о влиянии тектонического строения  на рельеф</a:t>
            </a:r>
          </a:p>
          <a:p>
            <a:r>
              <a:rPr lang="ru-RU" dirty="0" smtClean="0"/>
              <a:t>учащиеся </a:t>
            </a:r>
            <a:r>
              <a:rPr lang="ru-RU" dirty="0" smtClean="0"/>
              <a:t>умеют сопоставлять тектоническую и физическую карты, читать опорные конспекты</a:t>
            </a:r>
          </a:p>
          <a:p>
            <a:r>
              <a:rPr lang="ru-RU" dirty="0" smtClean="0"/>
              <a:t>учащиеся </a:t>
            </a:r>
            <a:r>
              <a:rPr lang="ru-RU" dirty="0" smtClean="0"/>
              <a:t>могут делать выводы о взаимодействии современного рельефа и тектонического строения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err="1" smtClean="0"/>
              <a:t>Душина</a:t>
            </a:r>
            <a:r>
              <a:rPr lang="ru-RU" dirty="0" smtClean="0"/>
              <a:t> И.В. «Педагогические технологии в обучении географии».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err="1" smtClean="0"/>
              <a:t>Якиманская</a:t>
            </a:r>
            <a:r>
              <a:rPr lang="ru-RU" dirty="0" smtClean="0"/>
              <a:t> И.С. «Личностно-ориентированное обучение в современной школе».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err="1" smtClean="0"/>
              <a:t>Бенькович</a:t>
            </a:r>
            <a:r>
              <a:rPr lang="ru-RU" dirty="0" smtClean="0"/>
              <a:t> Т.М, </a:t>
            </a:r>
            <a:r>
              <a:rPr lang="ru-RU" dirty="0" err="1" smtClean="0"/>
              <a:t>Бенькович</a:t>
            </a:r>
            <a:r>
              <a:rPr lang="ru-RU" dirty="0" smtClean="0"/>
              <a:t> Д.Л. «Опорные конспекты в обучении географии» 8 класс.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Раковская Э.Н. «Методическое пособие по курсу география России», </a:t>
            </a:r>
            <a:r>
              <a:rPr lang="ru-RU" dirty="0" err="1" smtClean="0"/>
              <a:t>Просвящение</a:t>
            </a:r>
            <a:r>
              <a:rPr lang="ru-RU" dirty="0" smtClean="0"/>
              <a:t>, 2003г.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Грушина С.Н. «Поурочные разработки по географии» к учебнику «География России. 8 класс» под руководством Дронова В.П., Экзамен, Москва, 2008г.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Урок разработан учителем географии высшей категории МОУ СОШ № 42 г. Твери 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Котляровой  Ольгой Альбертовной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г. Тверь </a:t>
            </a:r>
          </a:p>
          <a:p>
            <a:pPr algn="ctr">
              <a:buNone/>
            </a:pPr>
            <a:r>
              <a:rPr lang="ru-RU" dirty="0" smtClean="0"/>
              <a:t>2014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определить уровень знаний учащихся основных понятий по теме;</a:t>
            </a:r>
          </a:p>
          <a:p>
            <a:r>
              <a:rPr lang="ru-RU" dirty="0" smtClean="0"/>
              <a:t>-выявлять закономерности размещения крупных форм рельефа;</a:t>
            </a:r>
          </a:p>
          <a:p>
            <a:r>
              <a:rPr lang="ru-RU" dirty="0" smtClean="0"/>
              <a:t>-использовать при работе картографические источники , опорные конспекты;</a:t>
            </a:r>
          </a:p>
          <a:p>
            <a:r>
              <a:rPr lang="ru-RU" dirty="0" smtClean="0"/>
              <a:t>-учащиеся должны  уметь сопоставлять тектоническую, геологическую и физическую карты;</a:t>
            </a:r>
          </a:p>
          <a:p>
            <a:endParaRPr lang="ru-RU" dirty="0" smtClean="0"/>
          </a:p>
          <a:p>
            <a:r>
              <a:rPr lang="ru-RU" dirty="0" smtClean="0"/>
              <a:t>Умение учащимися делать выводы о взаимодействии тектонических структур и современного рельефа.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-опорные конспекты различных геологических эпох;</a:t>
            </a:r>
          </a:p>
          <a:p>
            <a:r>
              <a:rPr lang="ru-RU" dirty="0" smtClean="0"/>
              <a:t>-атласы, карты: тектоническая, физическая, геологическая;</a:t>
            </a:r>
          </a:p>
          <a:p>
            <a:r>
              <a:rPr lang="ru-RU" dirty="0" smtClean="0"/>
              <a:t>-путевые листы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Проверить </a:t>
            </a:r>
            <a:r>
              <a:rPr lang="ru-RU" b="1" dirty="0" smtClean="0">
                <a:solidFill>
                  <a:srgbClr val="FF0000"/>
                </a:solidFill>
              </a:rPr>
              <a:t>основные понятия по теме:</a:t>
            </a:r>
          </a:p>
          <a:p>
            <a:r>
              <a:rPr lang="ru-RU" dirty="0" smtClean="0"/>
              <a:t>Рельеф, платформа, складчатые области, современные геологические процессы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Географический </a:t>
            </a:r>
            <a:r>
              <a:rPr lang="ru-RU" b="1" dirty="0" smtClean="0">
                <a:solidFill>
                  <a:srgbClr val="FF0000"/>
                </a:solidFill>
              </a:rPr>
              <a:t>диктант:</a:t>
            </a:r>
          </a:p>
          <a:p>
            <a:r>
              <a:rPr lang="ru-RU" dirty="0" smtClean="0"/>
              <a:t>1.Наука ,изучающая строение историю развития Земли, называется………</a:t>
            </a:r>
          </a:p>
          <a:p>
            <a:r>
              <a:rPr lang="ru-RU" dirty="0" smtClean="0"/>
              <a:t>2.Учение о строении земной коры и ее движении называется………</a:t>
            </a:r>
          </a:p>
          <a:p>
            <a:r>
              <a:rPr lang="ru-RU" dirty="0" smtClean="0"/>
              <a:t>3.Самые длинные отрезки времени в геологической истории Земли…….</a:t>
            </a:r>
          </a:p>
          <a:p>
            <a:r>
              <a:rPr lang="ru-RU" dirty="0" smtClean="0"/>
              <a:t>4.Самая древняя эра……..</a:t>
            </a:r>
          </a:p>
          <a:p>
            <a:r>
              <a:rPr lang="ru-RU" dirty="0" smtClean="0"/>
              <a:t>5.Мы </a:t>
            </a:r>
            <a:r>
              <a:rPr lang="ru-RU" dirty="0" smtClean="0"/>
              <a:t>живем в эру новой жизни………..</a:t>
            </a:r>
          </a:p>
          <a:p>
            <a:r>
              <a:rPr lang="ru-RU" dirty="0" smtClean="0"/>
              <a:t>6.Таблица,содержащая сведения последовательной смене эр и периодов</a:t>
            </a:r>
            <a:r>
              <a:rPr lang="ru-RU" dirty="0" smtClean="0"/>
              <a:t>, важнейших </a:t>
            </a:r>
            <a:r>
              <a:rPr lang="ru-RU" dirty="0" smtClean="0"/>
              <a:t>геологических событиях</a:t>
            </a:r>
            <a:r>
              <a:rPr lang="ru-RU" dirty="0" smtClean="0"/>
              <a:t>, этапах </a:t>
            </a:r>
            <a:r>
              <a:rPr lang="ru-RU" dirty="0" smtClean="0"/>
              <a:t>развития  жизни, называются………</a:t>
            </a:r>
          </a:p>
          <a:p>
            <a:r>
              <a:rPr lang="ru-RU" dirty="0" smtClean="0"/>
              <a:t>7.По таблице найдите </a:t>
            </a:r>
            <a:r>
              <a:rPr lang="ru-RU" dirty="0" smtClean="0"/>
              <a:t>период, в котором </a:t>
            </a:r>
            <a:r>
              <a:rPr lang="ru-RU" dirty="0" smtClean="0"/>
              <a:t>произошло  древнее оледенение…..</a:t>
            </a:r>
          </a:p>
          <a:p>
            <a:r>
              <a:rPr lang="ru-RU" dirty="0" smtClean="0"/>
              <a:t>8.Самое древнее горообразование называется……</a:t>
            </a:r>
          </a:p>
          <a:p>
            <a:r>
              <a:rPr lang="ru-RU" dirty="0" smtClean="0"/>
              <a:t>9.Самое </a:t>
            </a:r>
            <a:r>
              <a:rPr lang="ru-RU" dirty="0" smtClean="0"/>
              <a:t>молодое горообразование  называется………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 </a:t>
            </a:r>
            <a:r>
              <a:rPr lang="ru-RU" dirty="0" smtClean="0"/>
              <a:t>5 ассистентов по станциям</a:t>
            </a:r>
          </a:p>
          <a:p>
            <a:r>
              <a:rPr lang="ru-RU" dirty="0" smtClean="0"/>
              <a:t>разделить </a:t>
            </a:r>
            <a:r>
              <a:rPr lang="ru-RU" dirty="0" smtClean="0"/>
              <a:t>учеников на команды</a:t>
            </a:r>
          </a:p>
          <a:p>
            <a:r>
              <a:rPr lang="ru-RU" dirty="0" smtClean="0"/>
              <a:t>провести </a:t>
            </a:r>
            <a:r>
              <a:rPr lang="ru-RU" dirty="0" smtClean="0"/>
              <a:t>жеребьевку</a:t>
            </a:r>
          </a:p>
          <a:p>
            <a:r>
              <a:rPr lang="ru-RU" dirty="0" smtClean="0"/>
              <a:t>напечатать </a:t>
            </a:r>
            <a:r>
              <a:rPr lang="ru-RU" dirty="0" smtClean="0"/>
              <a:t>названия станций</a:t>
            </a:r>
          </a:p>
          <a:p>
            <a:r>
              <a:rPr lang="ru-RU" dirty="0" smtClean="0"/>
              <a:t>подготовить </a:t>
            </a:r>
            <a:r>
              <a:rPr lang="ru-RU" dirty="0" smtClean="0"/>
              <a:t>на каждой станции по 5 вопросов</a:t>
            </a:r>
          </a:p>
          <a:p>
            <a:r>
              <a:rPr lang="ru-RU" dirty="0" smtClean="0"/>
              <a:t>раздать </a:t>
            </a:r>
            <a:r>
              <a:rPr lang="ru-RU" dirty="0" smtClean="0"/>
              <a:t>путевые листы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Тезисы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60"/>
          </a:xfrm>
        </p:spPr>
        <p:txBody>
          <a:bodyPr>
            <a:normAutofit/>
          </a:bodyPr>
          <a:lstStyle/>
          <a:p>
            <a:r>
              <a:rPr lang="ru-RU" dirty="0" smtClean="0"/>
              <a:t>крупные </a:t>
            </a:r>
            <a:r>
              <a:rPr lang="ru-RU" dirty="0" smtClean="0"/>
              <a:t>равнины расположены на древних платформах</a:t>
            </a:r>
          </a:p>
          <a:p>
            <a:r>
              <a:rPr lang="ru-RU" dirty="0" smtClean="0"/>
              <a:t>складчатые </a:t>
            </a:r>
            <a:r>
              <a:rPr lang="ru-RU" dirty="0" smtClean="0"/>
              <a:t>области разного </a:t>
            </a:r>
            <a:r>
              <a:rPr lang="ru-RU" dirty="0" smtClean="0"/>
              <a:t>возраста (</a:t>
            </a:r>
            <a:r>
              <a:rPr lang="ru-RU" dirty="0" smtClean="0"/>
              <a:t>байкальская</a:t>
            </a:r>
            <a:r>
              <a:rPr lang="ru-RU" dirty="0" smtClean="0"/>
              <a:t>, </a:t>
            </a:r>
            <a:r>
              <a:rPr lang="ru-RU" dirty="0" err="1" smtClean="0"/>
              <a:t>каледонская</a:t>
            </a:r>
            <a:r>
              <a:rPr lang="ru-RU" dirty="0" smtClean="0"/>
              <a:t>, </a:t>
            </a:r>
            <a:r>
              <a:rPr lang="ru-RU" dirty="0" err="1" smtClean="0"/>
              <a:t>герцинская</a:t>
            </a:r>
            <a:r>
              <a:rPr lang="ru-RU" dirty="0" smtClean="0"/>
              <a:t>, кайнозойская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столкновение </a:t>
            </a:r>
            <a:r>
              <a:rPr lang="ru-RU" dirty="0" err="1" smtClean="0"/>
              <a:t>литосферных</a:t>
            </a:r>
            <a:r>
              <a:rPr lang="ru-RU" dirty="0" smtClean="0"/>
              <a:t> плит в настоящее время </a:t>
            </a:r>
            <a:r>
              <a:rPr lang="ru-RU" dirty="0" smtClean="0"/>
              <a:t>сопровождается </a:t>
            </a:r>
            <a:r>
              <a:rPr lang="ru-RU" dirty="0" smtClean="0"/>
              <a:t>вулканизмом ,внедрением магмы  в осадочные слои (интрузии)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результате столкновения плит и современного горообразования образуются молодые горы.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4211960" cy="5517232"/>
          </a:xfrm>
        </p:spPr>
        <p:txBody>
          <a:bodyPr>
            <a:normAutofit/>
          </a:bodyPr>
          <a:lstStyle/>
          <a:p>
            <a:pPr marL="594360" indent="-457200" algn="l">
              <a:buFont typeface="+mj-lt"/>
              <a:buAutoNum type="arabicPeriod"/>
            </a:pPr>
            <a:r>
              <a:rPr lang="ru-RU" sz="2400" dirty="0" smtClean="0"/>
              <a:t>Какие крупные тектонические структуры образовались в этом этапе?</a:t>
            </a:r>
          </a:p>
          <a:p>
            <a:pPr marL="594360" indent="-457200" algn="l">
              <a:buFont typeface="+mj-lt"/>
              <a:buAutoNum type="arabicPeriod"/>
            </a:pPr>
            <a:r>
              <a:rPr lang="ru-RU" sz="2400" dirty="0" smtClean="0"/>
              <a:t>Какие современные формы рельефа им соответствуют?</a:t>
            </a:r>
          </a:p>
          <a:p>
            <a:pPr marL="594360" indent="-457200" algn="l">
              <a:buFont typeface="+mj-lt"/>
              <a:buAutoNum type="arabicPeriod"/>
            </a:pPr>
            <a:r>
              <a:rPr lang="ru-RU" sz="2400" dirty="0" smtClean="0"/>
              <a:t>Какие геологические катастрофы характерны для этого этапа?</a:t>
            </a:r>
          </a:p>
          <a:p>
            <a:pPr marL="594360" indent="-457200" algn="l">
              <a:buFont typeface="+mj-lt"/>
              <a:buAutoNum type="arabicPeriod"/>
            </a:pPr>
            <a:r>
              <a:rPr lang="ru-RU" sz="2400" dirty="0" smtClean="0"/>
              <a:t>Какие формы жизни возникли в этом этапе?</a:t>
            </a:r>
            <a:endParaRPr lang="ru-RU" sz="2400" dirty="0"/>
          </a:p>
        </p:txBody>
      </p:sp>
      <p:pic>
        <p:nvPicPr>
          <p:cNvPr id="1026" name="Picture 2" descr="C:\Users\Ольга Котлярова\Desktop\приложение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751" y="0"/>
            <a:ext cx="4895249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476672"/>
            <a:ext cx="213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86AC7"/>
                </a:solidFill>
              </a:rPr>
              <a:t>Станция 1</a:t>
            </a:r>
            <a:endParaRPr lang="ru-RU" sz="3200" b="1" dirty="0">
              <a:solidFill>
                <a:srgbClr val="E86AC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067944" cy="5661248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2400" dirty="0" smtClean="0"/>
              <a:t>Какие процессы формировали рельеф?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формы рельефа появились в этот период?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формы жизни появились в этом этапе?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полезные ископаемые образовались на платформах?</a:t>
            </a:r>
          </a:p>
          <a:p>
            <a:pPr marL="342900" indent="-342900" algn="l">
              <a:buAutoNum type="arabicPeriod"/>
            </a:pPr>
            <a:r>
              <a:rPr lang="ru-RU" sz="2400" dirty="0" smtClean="0"/>
              <a:t>Какие полезные ископаемые образовались в складчатых областях?</a:t>
            </a:r>
          </a:p>
        </p:txBody>
      </p:sp>
      <p:pic>
        <p:nvPicPr>
          <p:cNvPr id="2050" name="Picture 2" descr="C:\Users\Ольга Котлярова\Desktop\приложение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902" y="0"/>
            <a:ext cx="508509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260648"/>
            <a:ext cx="213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76923"/>
                </a:solidFill>
              </a:rPr>
              <a:t>Станция 2</a:t>
            </a:r>
            <a:endParaRPr lang="ru-RU" sz="3200" b="1" dirty="0">
              <a:solidFill>
                <a:srgbClr val="C76923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691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</vt:lpstr>
      <vt:lpstr>Слайд 2</vt:lpstr>
      <vt:lpstr>Цели и задачи:</vt:lpstr>
      <vt:lpstr>Оборудование</vt:lpstr>
      <vt:lpstr>Актуализация знаний</vt:lpstr>
      <vt:lpstr>Подготовительный этап</vt:lpstr>
      <vt:lpstr>Тезисы</vt:lpstr>
      <vt:lpstr>Слайд 8</vt:lpstr>
      <vt:lpstr>Слайд 9</vt:lpstr>
      <vt:lpstr>Слайд 10</vt:lpstr>
      <vt:lpstr>Слайд 11</vt:lpstr>
      <vt:lpstr>Слайд 12</vt:lpstr>
      <vt:lpstr>Проведение зачета</vt:lpstr>
      <vt:lpstr>Результат по содержанию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Котлярова</dc:creator>
  <cp:lastModifiedBy>Ольга Котлярова</cp:lastModifiedBy>
  <cp:revision>11</cp:revision>
  <dcterms:created xsi:type="dcterms:W3CDTF">2014-11-28T05:32:42Z</dcterms:created>
  <dcterms:modified xsi:type="dcterms:W3CDTF">2014-12-29T03:56:21Z</dcterms:modified>
</cp:coreProperties>
</file>