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1" r:id="rId4"/>
    <p:sldId id="270" r:id="rId5"/>
    <p:sldId id="256" r:id="rId6"/>
    <p:sldId id="258" r:id="rId7"/>
    <p:sldId id="257" r:id="rId8"/>
    <p:sldId id="259" r:id="rId9"/>
    <p:sldId id="260" r:id="rId10"/>
    <p:sldId id="262" r:id="rId11"/>
    <p:sldId id="263" r:id="rId12"/>
    <p:sldId id="265" r:id="rId13"/>
    <p:sldId id="264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51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B054-301F-4F01-A705-D8F2D8E71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7DBE-2FE7-45F8-BBF0-F26E1F58E4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24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B054-301F-4F01-A705-D8F2D8E71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7DBE-2FE7-45F8-BBF0-F26E1F58E4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32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B054-301F-4F01-A705-D8F2D8E71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7DBE-2FE7-45F8-BBF0-F26E1F58E4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29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B054-301F-4F01-A705-D8F2D8E71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7DBE-2FE7-45F8-BBF0-F26E1F58E4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68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B054-301F-4F01-A705-D8F2D8E71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7DBE-2FE7-45F8-BBF0-F26E1F58E4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57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B054-301F-4F01-A705-D8F2D8E71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7DBE-2FE7-45F8-BBF0-F26E1F58E4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77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B054-301F-4F01-A705-D8F2D8E71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7DBE-2FE7-45F8-BBF0-F26E1F58E4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04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B054-301F-4F01-A705-D8F2D8E71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7DBE-2FE7-45F8-BBF0-F26E1F58E4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2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B054-301F-4F01-A705-D8F2D8E71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7DBE-2FE7-45F8-BBF0-F26E1F58E4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44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B054-301F-4F01-A705-D8F2D8E71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7DBE-2FE7-45F8-BBF0-F26E1F58E4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83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B054-301F-4F01-A705-D8F2D8E71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7DBE-2FE7-45F8-BBF0-F26E1F58E4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5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B054-301F-4F01-A705-D8F2D8E71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7DBE-2FE7-45F8-BBF0-F26E1F58E4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66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B054-301F-4F01-A705-D8F2D8E71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7DBE-2FE7-45F8-BBF0-F26E1F58E4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89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B054-301F-4F01-A705-D8F2D8E71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7DBE-2FE7-45F8-BBF0-F26E1F58E4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99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B054-301F-4F01-A705-D8F2D8E71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7DBE-2FE7-45F8-BBF0-F26E1F58E4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31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B054-301F-4F01-A705-D8F2D8E71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7DBE-2FE7-45F8-BBF0-F26E1F58E4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94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B054-301F-4F01-A705-D8F2D8E71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7DBE-2FE7-45F8-BBF0-F26E1F58E4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45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B054-301F-4F01-A705-D8F2D8E71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7DBE-2FE7-45F8-BBF0-F26E1F58E4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3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B054-301F-4F01-A705-D8F2D8E71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7DBE-2FE7-45F8-BBF0-F26E1F58E4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138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B054-301F-4F01-A705-D8F2D8E71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7DBE-2FE7-45F8-BBF0-F26E1F58E4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80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B054-301F-4F01-A705-D8F2D8E71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7DBE-2FE7-45F8-BBF0-F26E1F58E4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59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B054-301F-4F01-A705-D8F2D8E71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7DBE-2FE7-45F8-BBF0-F26E1F58E4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5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EB054-301F-4F01-A705-D8F2D8E71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57DBE-2FE7-45F8-BBF0-F26E1F58E4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EB054-301F-4F01-A705-D8F2D8E711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57DBE-2FE7-45F8-BBF0-F26E1F58E4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8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шинс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0"/>
            <a:ext cx="4767939" cy="591191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1911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prstClr val="black"/>
                </a:solidFill>
              </a:rPr>
              <a:t>Константин Дмитриевич </a:t>
            </a:r>
            <a:r>
              <a:rPr lang="ru-RU" dirty="0" smtClean="0">
                <a:solidFill>
                  <a:prstClr val="black"/>
                </a:solidFill>
              </a:rPr>
              <a:t>Ушинский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/>
              <a:t> </a:t>
            </a:r>
            <a:r>
              <a:rPr lang="ru-RU" sz="2700" dirty="0" smtClean="0"/>
              <a:t>(</a:t>
            </a:r>
            <a:r>
              <a:rPr lang="en-US" sz="2400" b="1" dirty="0" smtClean="0"/>
              <a:t>1824-1870</a:t>
            </a:r>
            <a:r>
              <a:rPr lang="ru-RU" sz="2700" dirty="0" smtClean="0"/>
              <a:t>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15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…… дойму людей</a:t>
            </a:r>
          </a:p>
          <a:p>
            <a:pPr>
              <a:buNone/>
            </a:pPr>
            <a:r>
              <a:rPr lang="ru-RU" sz="4800" dirty="0" smtClean="0"/>
              <a:t>шлёт она ….</a:t>
            </a:r>
          </a:p>
          <a:p>
            <a:pPr>
              <a:buNone/>
            </a:pPr>
            <a:r>
              <a:rPr lang="ru-RU" sz="4800" dirty="0" smtClean="0"/>
              <a:t>заволокли ……</a:t>
            </a:r>
          </a:p>
          <a:p>
            <a:pPr>
              <a:buNone/>
            </a:pPr>
            <a:r>
              <a:rPr lang="ru-RU" sz="4800" dirty="0" smtClean="0"/>
              <a:t>люди затопили печки, пекут ….</a:t>
            </a:r>
          </a:p>
          <a:p>
            <a:pPr>
              <a:buNone/>
            </a:pPr>
            <a:r>
              <a:rPr lang="ru-RU" sz="4800" dirty="0" smtClean="0"/>
              <a:t>посмеиваются</a:t>
            </a:r>
            <a:endParaRPr lang="ru-RU" sz="4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www.ivanov-v.ru/wp-content/uploads/2010/01/080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2495864" cy="1857388"/>
          </a:xfrm>
          <a:prstGeom prst="rect">
            <a:avLst/>
          </a:prstGeom>
          <a:noFill/>
        </p:spPr>
      </p:pic>
      <p:pic>
        <p:nvPicPr>
          <p:cNvPr id="8" name="Picture 2" descr="http://voljanka.com/images/zima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00042"/>
            <a:ext cx="2928958" cy="1959473"/>
          </a:xfrm>
          <a:prstGeom prst="rect">
            <a:avLst/>
          </a:prstGeom>
          <a:noFill/>
        </p:spPr>
      </p:pic>
      <p:pic>
        <p:nvPicPr>
          <p:cNvPr id="21514" name="Picture 10" descr="http://moi-portal.ru/uploads/images/01/00/40/2013/02/08/7987f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357562"/>
            <a:ext cx="2857520" cy="1922703"/>
          </a:xfrm>
          <a:prstGeom prst="rect">
            <a:avLst/>
          </a:prstGeom>
          <a:noFill/>
        </p:spPr>
      </p:pic>
      <p:pic>
        <p:nvPicPr>
          <p:cNvPr id="21518" name="Picture 14" descr="http://sphotos-f.ak.fbcdn.net/hphotos-ak-ash4/p480x480/487765_516018755115341_1611530027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571480"/>
            <a:ext cx="2928958" cy="2381267"/>
          </a:xfrm>
          <a:prstGeom prst="rect">
            <a:avLst/>
          </a:prstGeom>
          <a:noFill/>
        </p:spPr>
      </p:pic>
      <p:pic>
        <p:nvPicPr>
          <p:cNvPr id="21520" name="Picture 16" descr="http://img0.liveinternet.ru/images/attach/c/4/81/594/81594104_0_41a10_9b03d098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143248"/>
            <a:ext cx="4071966" cy="2598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/>
              <a:t>Обиднее всего показалось зиме, что …</a:t>
            </a:r>
          </a:p>
          <a:p>
            <a:pPr>
              <a:buNone/>
            </a:pPr>
            <a:r>
              <a:rPr lang="ru-RU" sz="4800" dirty="0" smtClean="0"/>
              <a:t>А ребятишки ….,……,…… 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1.n1.by/sites/default/files/imagecache/full/news/03/10/463787/1331358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571480"/>
            <a:ext cx="3143272" cy="2357454"/>
          </a:xfrm>
          <a:prstGeom prst="rect">
            <a:avLst/>
          </a:prstGeom>
          <a:noFill/>
        </p:spPr>
      </p:pic>
      <p:pic>
        <p:nvPicPr>
          <p:cNvPr id="23556" name="Picture 4" descr="http://img-fotki.yandex.ru/get/3910/slavast97.c/0_2414b_41d224c8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714752"/>
            <a:ext cx="3619525" cy="2714644"/>
          </a:xfrm>
          <a:prstGeom prst="rect">
            <a:avLst/>
          </a:prstGeom>
          <a:noFill/>
        </p:spPr>
      </p:pic>
      <p:pic>
        <p:nvPicPr>
          <p:cNvPr id="23558" name="Picture 6" descr="http://dreamworlds.ru/uploads/posts/2008-05/1211224973_15043655_the_two_tre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714356"/>
            <a:ext cx="4429156" cy="3130191"/>
          </a:xfrm>
          <a:prstGeom prst="rect">
            <a:avLst/>
          </a:prstGeom>
          <a:noFill/>
        </p:spPr>
      </p:pic>
      <p:pic>
        <p:nvPicPr>
          <p:cNvPr id="23560" name="Picture 8" descr="http://img1.liveinternet.ru/images/attach/c/7/96/688/96688511_Satarov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938264"/>
            <a:ext cx="3812714" cy="2705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….. ничем ей не взять, заплакала от злости</a:t>
            </a:r>
          </a:p>
          <a:p>
            <a:pPr>
              <a:buNone/>
            </a:pPr>
            <a:r>
              <a:rPr lang="ru-RU" sz="4800" dirty="0" smtClean="0"/>
              <a:t>… слёзы закапали…. </a:t>
            </a:r>
          </a:p>
          <a:p>
            <a:pPr>
              <a:buNone/>
            </a:pPr>
            <a:r>
              <a:rPr lang="ru-RU" sz="4800" dirty="0" smtClean="0"/>
              <a:t>…… недалеко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Наталья\Мои документы\Мои рисунки\original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3680"/>
            <a:ext cx="9144001" cy="69016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Тема: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i="1" dirty="0">
                <a:solidFill>
                  <a:srgbClr val="FF0000"/>
                </a:solidFill>
              </a:rPr>
              <a:t>К.Д. Ушинский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Проказы старухи - </a:t>
            </a:r>
            <a:r>
              <a:rPr lang="ru-RU" b="1" dirty="0">
                <a:solidFill>
                  <a:srgbClr val="FF0000"/>
                </a:solidFill>
              </a:rPr>
              <a:t>Зимы.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Сказка</a:t>
            </a:r>
            <a:r>
              <a:rPr lang="ru-RU" i="1" dirty="0">
                <a:solidFill>
                  <a:srgbClr val="FF000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6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ontent.foto.mail.ru/mail/smirnov_np53/_blogs/i-4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03" y="428604"/>
            <a:ext cx="3429024" cy="2571768"/>
          </a:xfrm>
          <a:prstGeom prst="rect">
            <a:avLst/>
          </a:prstGeom>
          <a:noFill/>
        </p:spPr>
      </p:pic>
      <p:pic>
        <p:nvPicPr>
          <p:cNvPr id="6" name="Рисунок 5" descr="старуха-зима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500042"/>
            <a:ext cx="2428892" cy="3001031"/>
          </a:xfrm>
          <a:prstGeom prst="rect">
            <a:avLst/>
          </a:prstGeom>
        </p:spPr>
      </p:pic>
      <p:pic>
        <p:nvPicPr>
          <p:cNvPr id="1030" name="Picture 6" descr="http://deswal.ru/animals/800-600/00000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643314"/>
            <a:ext cx="3848069" cy="2886052"/>
          </a:xfrm>
          <a:prstGeom prst="rect">
            <a:avLst/>
          </a:prstGeom>
          <a:noFill/>
        </p:spPr>
      </p:pic>
      <p:pic>
        <p:nvPicPr>
          <p:cNvPr id="1032" name="Picture 8" descr="http://img0.liveinternet.ru/images/attach/c/2/74/447/74447102_vorob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357562"/>
            <a:ext cx="2786082" cy="3136302"/>
          </a:xfrm>
          <a:prstGeom prst="rect">
            <a:avLst/>
          </a:prstGeom>
          <a:noFill/>
        </p:spPr>
      </p:pic>
      <p:pic>
        <p:nvPicPr>
          <p:cNvPr id="1034" name="Picture 10" descr="http://album.foto.ru/photos/pr1/144393/20788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2643182"/>
            <a:ext cx="2928958" cy="1951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разозлилась</a:t>
            </a:r>
          </a:p>
          <a:p>
            <a:pPr>
              <a:buNone/>
            </a:pPr>
            <a:r>
              <a:rPr lang="ru-RU" sz="4800" dirty="0" smtClean="0"/>
              <a:t>задумала всех со свету сжить</a:t>
            </a:r>
          </a:p>
          <a:p>
            <a:pPr>
              <a:buNone/>
            </a:pPr>
            <a:r>
              <a:rPr lang="ru-RU" sz="4800" dirty="0" smtClean="0"/>
              <a:t>стала ….   ….  добираться</a:t>
            </a:r>
          </a:p>
          <a:p>
            <a:pPr>
              <a:buNone/>
            </a:pPr>
            <a:r>
              <a:rPr lang="ru-RU" sz="4800" dirty="0" smtClean="0"/>
              <a:t>……   стали    и  полетели в …</a:t>
            </a:r>
          </a:p>
          <a:p>
            <a:pPr>
              <a:buNone/>
            </a:pPr>
            <a:r>
              <a:rPr lang="ru-RU" sz="4800" dirty="0" smtClean="0"/>
              <a:t>остался …..</a:t>
            </a:r>
            <a:endParaRPr lang="ru-RU" sz="4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tat18.privet.ru/lr/0a19c74950db30b331e2a766237d10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71480"/>
            <a:ext cx="2949745" cy="2214578"/>
          </a:xfrm>
          <a:prstGeom prst="rect">
            <a:avLst/>
          </a:prstGeom>
          <a:noFill/>
        </p:spPr>
      </p:pic>
      <p:pic>
        <p:nvPicPr>
          <p:cNvPr id="2054" name="Picture 6" descr="http://img0.liveinternet.ru/images/attach/c/9/105/465/105465976_large_hea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2857520" cy="2143140"/>
          </a:xfrm>
          <a:prstGeom prst="rect">
            <a:avLst/>
          </a:prstGeom>
          <a:noFill/>
        </p:spPr>
      </p:pic>
      <p:pic>
        <p:nvPicPr>
          <p:cNvPr id="2056" name="Picture 8" descr="http://im6-tub-ru.yandex.net/i?id=368025640-5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57166"/>
            <a:ext cx="2803227" cy="1928826"/>
          </a:xfrm>
          <a:prstGeom prst="rect">
            <a:avLst/>
          </a:prstGeom>
          <a:noFill/>
        </p:spPr>
      </p:pic>
      <p:pic>
        <p:nvPicPr>
          <p:cNvPr id="2058" name="Picture 10" descr="http://www.proza.ru/pics/2013/02/02/22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571480"/>
            <a:ext cx="3117675" cy="2393929"/>
          </a:xfrm>
          <a:prstGeom prst="rect">
            <a:avLst/>
          </a:prstGeom>
          <a:noFill/>
        </p:spPr>
      </p:pic>
      <p:pic>
        <p:nvPicPr>
          <p:cNvPr id="2060" name="Picture 12" descr="http://www.maslovka.org/images/555/KLIMENTOV-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214818"/>
            <a:ext cx="2857520" cy="2408022"/>
          </a:xfrm>
          <a:prstGeom prst="rect">
            <a:avLst/>
          </a:prstGeom>
          <a:noFill/>
        </p:spPr>
      </p:pic>
      <p:pic>
        <p:nvPicPr>
          <p:cNvPr id="2064" name="Picture 16" descr="http://im7-tub-ru.yandex.net/i?id=115928756-37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214818"/>
            <a:ext cx="3214710" cy="2411033"/>
          </a:xfrm>
          <a:prstGeom prst="rect">
            <a:avLst/>
          </a:prstGeom>
          <a:noFill/>
        </p:spPr>
      </p:pic>
      <p:pic>
        <p:nvPicPr>
          <p:cNvPr id="12" name="Picture 14" descr="http://susanin.udm.ru/upload/iblock/4bb/4bbf63a0bcd4a9b1b098312dee06e9d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3714752"/>
            <a:ext cx="2786082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186766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накинулась …….</a:t>
            </a:r>
          </a:p>
          <a:p>
            <a:pPr>
              <a:buNone/>
            </a:pPr>
            <a:r>
              <a:rPr lang="ru-RU" sz="4800" dirty="0" smtClean="0"/>
              <a:t>заморозила ……</a:t>
            </a:r>
          </a:p>
          <a:p>
            <a:pPr>
              <a:buNone/>
            </a:pPr>
            <a:r>
              <a:rPr lang="ru-RU" sz="4800" dirty="0" smtClean="0"/>
              <a:t>завалила …..</a:t>
            </a:r>
          </a:p>
          <a:p>
            <a:pPr>
              <a:buNone/>
            </a:pPr>
            <a:r>
              <a:rPr lang="ru-RU" sz="4800" dirty="0" smtClean="0"/>
              <a:t>посылает ……</a:t>
            </a:r>
          </a:p>
          <a:p>
            <a:pPr>
              <a:buNone/>
            </a:pPr>
            <a:r>
              <a:rPr lang="ru-RU" sz="4800" dirty="0" smtClean="0"/>
              <a:t>не испугались …. </a:t>
            </a:r>
            <a:endParaRPr lang="ru-RU" sz="4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nature.baikal.ru/phs/norm/18/1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3571900" cy="2678925"/>
          </a:xfrm>
          <a:prstGeom prst="rect">
            <a:avLst/>
          </a:prstGeom>
          <a:noFill/>
        </p:spPr>
      </p:pic>
      <p:pic>
        <p:nvPicPr>
          <p:cNvPr id="17412" name="Picture 4" descr="http://im4-tub-ru.yandex.net/i?id=250686470-0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928670"/>
            <a:ext cx="2574149" cy="1643074"/>
          </a:xfrm>
          <a:prstGeom prst="rect">
            <a:avLst/>
          </a:prstGeom>
          <a:noFill/>
        </p:spPr>
      </p:pic>
      <p:pic>
        <p:nvPicPr>
          <p:cNvPr id="17414" name="Picture 6" descr="http://www.fishtour.by/pub/Image/RP/2006/March/181/181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786189"/>
            <a:ext cx="3214710" cy="2468897"/>
          </a:xfrm>
          <a:prstGeom prst="rect">
            <a:avLst/>
          </a:prstGeom>
          <a:noFill/>
        </p:spPr>
      </p:pic>
      <p:pic>
        <p:nvPicPr>
          <p:cNvPr id="17416" name="Picture 8" descr="http://kolyan.net/uploads/posts/2010-02/thumbs/1265376176_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286124"/>
            <a:ext cx="433046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злится ….</a:t>
            </a:r>
          </a:p>
          <a:p>
            <a:pPr>
              <a:buNone/>
            </a:pPr>
            <a:r>
              <a:rPr lang="ru-RU" sz="4800" dirty="0" smtClean="0"/>
              <a:t>…… добирается</a:t>
            </a:r>
          </a:p>
          <a:p>
            <a:pPr>
              <a:buNone/>
            </a:pPr>
            <a:r>
              <a:rPr lang="ru-RU" sz="4800" dirty="0" smtClean="0"/>
              <a:t>замёрзли  ……</a:t>
            </a:r>
          </a:p>
          <a:p>
            <a:pPr>
              <a:buNone/>
            </a:pPr>
            <a:r>
              <a:rPr lang="ru-RU" sz="4800" dirty="0" smtClean="0"/>
              <a:t>…….. вглубь ушла</a:t>
            </a:r>
            <a:endParaRPr lang="ru-RU"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.vl.ru/i/news/add_files/big93887imag01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8604"/>
            <a:ext cx="2864339" cy="1714512"/>
          </a:xfrm>
          <a:prstGeom prst="rect">
            <a:avLst/>
          </a:prstGeom>
          <a:noFill/>
        </p:spPr>
      </p:pic>
      <p:pic>
        <p:nvPicPr>
          <p:cNvPr id="19460" name="Picture 4" descr="http://clip-arts.ru/data/media/126/storm-2445-str-04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71480"/>
            <a:ext cx="2942916" cy="2000264"/>
          </a:xfrm>
          <a:prstGeom prst="rect">
            <a:avLst/>
          </a:prstGeom>
          <a:noFill/>
        </p:spPr>
      </p:pic>
      <p:pic>
        <p:nvPicPr>
          <p:cNvPr id="19462" name="Picture 6" descr="http://cosmetica-lux.ru/wp-content/uploads/2012/10/uhod-za-kozhej-zimoj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8674" y="785794"/>
            <a:ext cx="3245326" cy="1714512"/>
          </a:xfrm>
          <a:prstGeom prst="rect">
            <a:avLst/>
          </a:prstGeom>
          <a:noFill/>
        </p:spPr>
      </p:pic>
      <p:pic>
        <p:nvPicPr>
          <p:cNvPr id="19464" name="Picture 8" descr="http://img1.liveinternet.ru/images/foto/c/9/apps/2/557/2557877_1207565306_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571744"/>
            <a:ext cx="2952771" cy="2214578"/>
          </a:xfrm>
          <a:prstGeom prst="rect">
            <a:avLst/>
          </a:prstGeom>
          <a:noFill/>
        </p:spPr>
      </p:pic>
      <p:pic>
        <p:nvPicPr>
          <p:cNvPr id="19466" name="Picture 10" descr="http://stat19.privet.ru/lr/0d0b76edf8f021ab8660390be239268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2857496"/>
            <a:ext cx="2147617" cy="1214446"/>
          </a:xfrm>
          <a:prstGeom prst="rect">
            <a:avLst/>
          </a:prstGeom>
          <a:noFill/>
        </p:spPr>
      </p:pic>
      <p:pic>
        <p:nvPicPr>
          <p:cNvPr id="19468" name="Picture 12" descr="http://radikale.ru/data/upload/4fa6c/4fa6c/d33d0e7ae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3929066"/>
            <a:ext cx="2786082" cy="2269309"/>
          </a:xfrm>
          <a:prstGeom prst="rect">
            <a:avLst/>
          </a:prstGeom>
          <a:noFill/>
        </p:spPr>
      </p:pic>
      <p:pic>
        <p:nvPicPr>
          <p:cNvPr id="19470" name="Picture 14" descr="http://d860.zouo.ru/assets/images/gruppa%208/IMG46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83074" y="3714752"/>
            <a:ext cx="3064442" cy="2714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88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Тема Office</vt:lpstr>
      <vt:lpstr>1_Тема Office</vt:lpstr>
      <vt:lpstr>2_Тема Office</vt:lpstr>
      <vt:lpstr>Константин Дмитриевич Ушинский  (1824-1870)  </vt:lpstr>
      <vt:lpstr>Тема: К.Д. Ушинский.  Проказы старухи - Зимы.  Сказка.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Елена</cp:lastModifiedBy>
  <cp:revision>14</cp:revision>
  <dcterms:modified xsi:type="dcterms:W3CDTF">2014-03-04T03:11:52Z</dcterms:modified>
</cp:coreProperties>
</file>