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58" r:id="rId5"/>
    <p:sldId id="266" r:id="rId6"/>
    <p:sldId id="271" r:id="rId7"/>
    <p:sldId id="260" r:id="rId8"/>
    <p:sldId id="261" r:id="rId9"/>
    <p:sldId id="264" r:id="rId10"/>
    <p:sldId id="263" r:id="rId11"/>
    <p:sldId id="277" r:id="rId12"/>
    <p:sldId id="268" r:id="rId13"/>
    <p:sldId id="270" r:id="rId14"/>
    <p:sldId id="269" r:id="rId15"/>
    <p:sldId id="267" r:id="rId16"/>
    <p:sldId id="278" r:id="rId17"/>
    <p:sldId id="274" r:id="rId18"/>
    <p:sldId id="273" r:id="rId19"/>
    <p:sldId id="281" r:id="rId20"/>
    <p:sldId id="28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94660"/>
  </p:normalViewPr>
  <p:slideViewPr>
    <p:cSldViewPr>
      <p:cViewPr>
        <p:scale>
          <a:sx n="66" d="100"/>
          <a:sy n="66" d="100"/>
        </p:scale>
        <p:origin x="-151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BD96F-A541-4BB3-870D-1F9745178298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A8749-2A82-48B6-AE27-529857505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B6A38-2F08-4080-824A-5239F5B51EB2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D5A89-DB4C-4781-B31C-FDF5AC54EF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1 слайд для сол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603448"/>
            <a:ext cx="9144000" cy="685799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 flipH="1">
            <a:off x="971600" y="980728"/>
            <a:ext cx="482453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Соль  натрия- </a:t>
            </a:r>
            <a:r>
              <a:rPr lang="ru-RU" sz="4800" b="1" dirty="0" smtClean="0">
                <a:solidFill>
                  <a:srgbClr val="FF0000"/>
                </a:solidFill>
              </a:rPr>
              <a:t>польза  или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 вред здоровью</a:t>
            </a:r>
          </a:p>
          <a:p>
            <a:endParaRPr lang="ru-RU" sz="2800" b="1" dirty="0" smtClean="0"/>
          </a:p>
          <a:p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/>
              <a:t>Учитель биологии:</a:t>
            </a:r>
          </a:p>
          <a:p>
            <a:r>
              <a:rPr lang="ru-RU" sz="2400" b="1" dirty="0" smtClean="0"/>
              <a:t>Жукова  Л.А.</a:t>
            </a:r>
          </a:p>
          <a:p>
            <a:r>
              <a:rPr lang="ru-RU" sz="2400" b="1" smtClean="0"/>
              <a:t>ГБОУ </a:t>
            </a:r>
            <a:r>
              <a:rPr lang="ru-RU" sz="2400" b="1" smtClean="0"/>
              <a:t>Школа</a:t>
            </a:r>
            <a:r>
              <a:rPr lang="ru-RU" sz="2400" b="1" dirty="0" smtClean="0"/>
              <a:t>№982 г.Москва </a:t>
            </a:r>
          </a:p>
          <a:p>
            <a:endParaRPr lang="ru-RU" sz="5400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endParaRPr lang="ru-RU" sz="2800" b="1" dirty="0" smtClean="0">
              <a:solidFill>
                <a:srgbClr val="002060"/>
              </a:solidFill>
            </a:endParaRPr>
          </a:p>
          <a:p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052736"/>
            <a:ext cx="3600400" cy="34563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51920" y="188640"/>
            <a:ext cx="475252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Избыток соли натрия</a:t>
            </a:r>
          </a:p>
          <a:p>
            <a:r>
              <a:rPr lang="ru-RU" sz="3200" b="1" dirty="0" smtClean="0"/>
              <a:t>Приводит  к задержке жидкости в организме, что затрудняет работу сердца и почек. Поэтому больным с </a:t>
            </a:r>
            <a:r>
              <a:rPr lang="ru-RU" sz="3200" b="1" dirty="0" err="1" smtClean="0"/>
              <a:t>сердечно-сосудистыми</a:t>
            </a:r>
            <a:r>
              <a:rPr lang="ru-RU" sz="3200" b="1" dirty="0" smtClean="0"/>
              <a:t> заболеваниями и болезнями почек резко ограничивают  поваренную соль 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6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309787" cy="3238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1800" y="260648"/>
            <a:ext cx="424847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Недостаток соли  натрия в организме</a:t>
            </a:r>
          </a:p>
          <a:p>
            <a:r>
              <a:rPr lang="ru-RU" sz="3200" b="1" dirty="0" smtClean="0"/>
              <a:t>Может быть опасным для здоровья человека. Малое потребление натрия приводит  к сухости кожи, появлению судорог в ногах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3276600"/>
            <a:ext cx="3810000" cy="3581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1560" y="404664"/>
            <a:ext cx="46085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Появлению тошноты и рвоты, к понижению артериального давления и малому выделению выделяемой  мочи. Появляется апатия, сонливость, нарушения сознания, ослабление мышц, снижение веса и болезненность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95353"/>
            <a:ext cx="3162647" cy="316264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51920" y="0"/>
            <a:ext cx="5292080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Применение соли в народной медицине</a:t>
            </a:r>
          </a:p>
          <a:p>
            <a:r>
              <a:rPr lang="ru-RU" sz="3200" b="1" dirty="0" smtClean="0"/>
              <a:t> Ванны с морской солью</a:t>
            </a:r>
            <a:endParaRPr lang="ru-RU" b="1" dirty="0" smtClean="0"/>
          </a:p>
          <a:p>
            <a:endParaRPr lang="ru-RU" b="1" dirty="0" smtClean="0"/>
          </a:p>
          <a:p>
            <a:r>
              <a:rPr lang="ru-RU" sz="3200" b="1" dirty="0" smtClean="0"/>
              <a:t> Растирают тело от   </a:t>
            </a:r>
            <a:r>
              <a:rPr lang="ru-RU" sz="3200" b="1" dirty="0" err="1" smtClean="0"/>
              <a:t>целлюлита</a:t>
            </a:r>
            <a:endParaRPr lang="ru-RU" sz="3200" b="1" dirty="0" smtClean="0"/>
          </a:p>
          <a:p>
            <a:endParaRPr lang="ru-RU" b="1" dirty="0" smtClean="0"/>
          </a:p>
          <a:p>
            <a:r>
              <a:rPr lang="ru-RU" sz="3200" b="1" dirty="0" smtClean="0"/>
              <a:t>Для очищения кожи лица делают солевые маски</a:t>
            </a:r>
          </a:p>
          <a:p>
            <a:endParaRPr lang="ru-RU" b="1" dirty="0" smtClean="0"/>
          </a:p>
          <a:p>
            <a:r>
              <a:rPr lang="ru-RU" sz="3200" b="1" dirty="0" smtClean="0"/>
              <a:t>Промывают кишечник  солевым раствором</a:t>
            </a:r>
          </a:p>
          <a:p>
            <a:r>
              <a:rPr lang="ru-RU" sz="3200" b="1" dirty="0" smtClean="0"/>
              <a:t>При болезни суставов и радикулите</a:t>
            </a:r>
          </a:p>
          <a:p>
            <a:endParaRPr lang="ru-RU" sz="3200" b="1" dirty="0" smtClean="0"/>
          </a:p>
          <a:p>
            <a:endParaRPr lang="ru-RU" sz="3200" b="1" dirty="0"/>
          </a:p>
        </p:txBody>
      </p:sp>
      <p:pic>
        <p:nvPicPr>
          <p:cNvPr id="1026" name="Picture 2" descr="C:\Users\Admin\Desktop\соль\соль фото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0"/>
            <a:ext cx="324036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6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309787" cy="323801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339752" y="274638"/>
            <a:ext cx="634704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Пословицы и поговорки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 соли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339752" y="1628800"/>
            <a:ext cx="6347048" cy="52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Мы вместе пуд соли съели</a:t>
            </a:r>
          </a:p>
          <a:p>
            <a:pPr>
              <a:buNone/>
            </a:pPr>
            <a:r>
              <a:rPr lang="ru-RU" b="1" dirty="0" smtClean="0"/>
              <a:t>Без соли не обед</a:t>
            </a:r>
          </a:p>
          <a:p>
            <a:pPr>
              <a:buNone/>
            </a:pPr>
            <a:r>
              <a:rPr lang="ru-RU" b="1" dirty="0" smtClean="0"/>
              <a:t>Без соли и хлеб не естся</a:t>
            </a:r>
          </a:p>
          <a:p>
            <a:pPr>
              <a:buNone/>
            </a:pPr>
            <a:r>
              <a:rPr lang="ru-RU" b="1" dirty="0" smtClean="0"/>
              <a:t>Помяни соль, чтоб дали хлеба</a:t>
            </a:r>
          </a:p>
          <a:p>
            <a:pPr>
              <a:buNone/>
            </a:pPr>
            <a:r>
              <a:rPr lang="ru-RU" b="1" dirty="0" smtClean="0"/>
              <a:t>Чтобы узнать человека-</a:t>
            </a:r>
          </a:p>
          <a:p>
            <a:pPr>
              <a:buNone/>
            </a:pPr>
            <a:r>
              <a:rPr lang="ru-RU" b="1" dirty="0" smtClean="0"/>
              <a:t>С ним надо пуд соли съесть</a:t>
            </a:r>
          </a:p>
          <a:p>
            <a:pPr>
              <a:buNone/>
            </a:pPr>
            <a:r>
              <a:rPr lang="ru-RU" b="1" dirty="0" smtClean="0"/>
              <a:t>Как стол не накрывай,</a:t>
            </a:r>
          </a:p>
          <a:p>
            <a:pPr>
              <a:buNone/>
            </a:pPr>
            <a:r>
              <a:rPr lang="ru-RU" b="1" dirty="0" smtClean="0"/>
              <a:t>А без соли не обойдёшься!</a:t>
            </a:r>
          </a:p>
          <a:p>
            <a:pPr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75856" y="548680"/>
            <a:ext cx="50405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Народные приметы</a:t>
            </a:r>
          </a:p>
          <a:p>
            <a:r>
              <a:rPr lang="ru-RU" sz="3200" b="1" dirty="0" smtClean="0"/>
              <a:t>Подавая соль –смейся,</a:t>
            </a:r>
          </a:p>
          <a:p>
            <a:r>
              <a:rPr lang="ru-RU" sz="3200" b="1" dirty="0" smtClean="0"/>
              <a:t>Не то поссоришься</a:t>
            </a:r>
          </a:p>
          <a:p>
            <a:r>
              <a:rPr lang="ru-RU" sz="3200" b="1" dirty="0" smtClean="0"/>
              <a:t>Нельзя передавать соль через стол</a:t>
            </a:r>
          </a:p>
          <a:p>
            <a:r>
              <a:rPr lang="ru-RU" sz="3200" b="1" dirty="0" smtClean="0"/>
              <a:t>Нельзя давать соль в долг</a:t>
            </a:r>
          </a:p>
          <a:p>
            <a:r>
              <a:rPr lang="ru-RU" sz="3200" b="1" dirty="0" smtClean="0"/>
              <a:t>Просыпать соль к ссоре</a:t>
            </a:r>
          </a:p>
          <a:p>
            <a:r>
              <a:rPr lang="ru-RU" sz="3200" b="1" dirty="0" smtClean="0"/>
              <a:t>Соль в солонке влажная- к несчастью</a:t>
            </a:r>
          </a:p>
          <a:p>
            <a:r>
              <a:rPr lang="ru-RU" sz="3200" b="1" dirty="0" smtClean="0"/>
              <a:t>Пересолил- значит влюбился</a:t>
            </a:r>
            <a:endParaRPr lang="ru-RU" sz="3200" b="1" dirty="0"/>
          </a:p>
        </p:txBody>
      </p:sp>
      <p:pic>
        <p:nvPicPr>
          <p:cNvPr id="5" name="Рисунок 4" descr="http://dieta.svadba-rb.ru/images/dieta/Aliya/21879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295232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3384376" cy="34563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51920" y="188640"/>
            <a:ext cx="5112568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Откуда организм получает соль</a:t>
            </a:r>
          </a:p>
          <a:p>
            <a:endParaRPr lang="ru-RU" sz="4400" b="1" dirty="0" smtClean="0">
              <a:solidFill>
                <a:srgbClr val="FF0000"/>
              </a:solidFill>
            </a:endParaRPr>
          </a:p>
          <a:p>
            <a:r>
              <a:rPr lang="ru-RU" sz="3200" b="1" dirty="0" smtClean="0"/>
              <a:t>С пищей при добавлении соли при кулинарной обработке</a:t>
            </a:r>
          </a:p>
          <a:p>
            <a:r>
              <a:rPr lang="ru-RU" sz="3200" b="1" dirty="0" smtClean="0"/>
              <a:t>Из хлеба и  хлебобулочных изделий</a:t>
            </a:r>
          </a:p>
          <a:p>
            <a:r>
              <a:rPr lang="ru-RU" sz="3200" b="1" dirty="0" smtClean="0"/>
              <a:t>Из различного вида сыров, молочных продуктов, твороге</a:t>
            </a:r>
          </a:p>
          <a:p>
            <a:endParaRPr lang="ru-RU" sz="3200" b="1" dirty="0" smtClean="0"/>
          </a:p>
          <a:p>
            <a:endParaRPr lang="ru-RU" sz="3200" b="1" dirty="0" smtClean="0">
              <a:solidFill>
                <a:srgbClr val="FF0000"/>
              </a:solidFill>
            </a:endParaRPr>
          </a:p>
          <a:p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188640"/>
            <a:ext cx="3256756" cy="345638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1"/>
            <a:ext cx="576064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Откуда организм получает  соль</a:t>
            </a:r>
          </a:p>
          <a:p>
            <a:r>
              <a:rPr lang="ru-RU" sz="3600" b="1" dirty="0" smtClean="0"/>
              <a:t> Из всех мясных и рыбных блюд</a:t>
            </a:r>
          </a:p>
          <a:p>
            <a:r>
              <a:rPr lang="ru-RU" sz="3600" b="1" dirty="0" smtClean="0"/>
              <a:t>Колбасных изделий, сосисок, сарделек, буженины, карбоната, соусов, солений, маринадов </a:t>
            </a:r>
            <a:endParaRPr lang="ru-RU" sz="3600" b="1" dirty="0"/>
          </a:p>
        </p:txBody>
      </p:sp>
      <p:pic>
        <p:nvPicPr>
          <p:cNvPr id="5" name="Рисунок 4" descr="i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4149080"/>
            <a:ext cx="2896716" cy="2406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7544" y="404664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соли</a:t>
            </a:r>
            <a:endParaRPr lang="ru-RU" dirty="0"/>
          </a:p>
        </p:txBody>
      </p:sp>
      <p:pic>
        <p:nvPicPr>
          <p:cNvPr id="3074" name="Picture 2" descr="http://im0-tub-ru.yandex.net/i?id=176594576-1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3634680" cy="4578897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95936" y="274638"/>
            <a:ext cx="4690864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Соль натрия в  растениях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923928" y="1600200"/>
            <a:ext cx="47628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В моркови, томатах, </a:t>
            </a:r>
          </a:p>
          <a:p>
            <a:pPr>
              <a:buNone/>
            </a:pPr>
            <a:r>
              <a:rPr lang="ru-RU" sz="3600" b="1" dirty="0" smtClean="0"/>
              <a:t>свёкле, артишоке, </a:t>
            </a:r>
          </a:p>
          <a:p>
            <a:pPr>
              <a:buNone/>
            </a:pPr>
            <a:r>
              <a:rPr lang="ru-RU" sz="3600" b="1" dirty="0" smtClean="0"/>
              <a:t>сельдерее, морской</a:t>
            </a:r>
          </a:p>
          <a:p>
            <a:pPr>
              <a:buNone/>
            </a:pPr>
            <a:r>
              <a:rPr lang="ru-RU" sz="3600" b="1" dirty="0" smtClean="0"/>
              <a:t> капусте, горохе, сое,</a:t>
            </a:r>
          </a:p>
          <a:p>
            <a:pPr>
              <a:buNone/>
            </a:pPr>
            <a:r>
              <a:rPr lang="ru-RU" sz="3600" b="1" dirty="0" smtClean="0"/>
              <a:t> фасоли, чечевице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88640"/>
            <a:ext cx="2880320" cy="310658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03848" y="0"/>
            <a:ext cx="5544616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Вывод</a:t>
            </a:r>
          </a:p>
          <a:p>
            <a:pPr marL="742950" indent="-742950">
              <a:buAutoNum type="arabicPeriod"/>
            </a:pPr>
            <a:r>
              <a:rPr lang="ru-RU" sz="3600" b="1" dirty="0" smtClean="0"/>
              <a:t>Соль натрия является необходимым веществом для нормальной жизнедеятельности организма</a:t>
            </a:r>
          </a:p>
          <a:p>
            <a:pPr marL="742950" indent="-742950">
              <a:buAutoNum type="arabicPeriod"/>
            </a:pPr>
            <a:r>
              <a:rPr lang="ru-RU" sz="3600" b="1" dirty="0" smtClean="0"/>
              <a:t>Избыток  и недостаток соли натрия в организме наносит  вред нашему здоровью</a:t>
            </a:r>
          </a:p>
          <a:p>
            <a:endParaRPr lang="ru-RU" sz="4400" b="1" dirty="0" smtClean="0"/>
          </a:p>
          <a:p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 descr="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67375" y="0"/>
            <a:ext cx="3476625" cy="34766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5536" y="260649"/>
            <a:ext cx="518457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Зачем нам нужна соль?</a:t>
            </a:r>
            <a:endParaRPr lang="ru-RU" sz="2000" b="1" dirty="0" smtClean="0"/>
          </a:p>
          <a:p>
            <a:r>
              <a:rPr lang="ru-RU" sz="2800" b="1" dirty="0" smtClean="0"/>
              <a:t>Роль натрия в организме  человека крайне важна, ведь без него просто немыслимо нормальное состояние и  рост нашего организма, он активно влияет на наш организм и сам по себе и в совокупности с другими элементами.  Натрий в организме человека нужен для того, чтобы поддерживать в клетках водно-солевой баланс, </a:t>
            </a:r>
            <a:r>
              <a:rPr lang="ru-RU" sz="2800" b="1" dirty="0" err="1" smtClean="0"/>
              <a:t>нормализовывать</a:t>
            </a:r>
            <a:r>
              <a:rPr lang="ru-RU" sz="2800" b="1" dirty="0" smtClean="0"/>
              <a:t>  функции почек и нервно-мышечную деятельность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5536" y="0"/>
            <a:ext cx="83529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Спасибо за внимание!</a:t>
            </a:r>
          </a:p>
          <a:p>
            <a:pPr algn="ctr"/>
            <a:endParaRPr lang="ru-RU" sz="44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Будьте все здоровы!</a:t>
            </a:r>
          </a:p>
          <a:p>
            <a:pPr algn="ctr"/>
            <a:endParaRPr lang="ru-RU" sz="4400" b="1" dirty="0" smtClean="0"/>
          </a:p>
          <a:p>
            <a:endParaRPr lang="ru-RU" sz="4400" b="1" dirty="0" smtClean="0"/>
          </a:p>
          <a:p>
            <a:endParaRPr lang="ru-RU" sz="4400" b="1" dirty="0"/>
          </a:p>
        </p:txBody>
      </p:sp>
      <p:pic>
        <p:nvPicPr>
          <p:cNvPr id="1027" name="Picture 3" descr="C:\Users\Admin\Desktop\Соль 1\1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212976"/>
            <a:ext cx="4392488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0" y="476672"/>
            <a:ext cx="396044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Натрий обеспечивает сохранение в крови минеральных веществ в растворимом состоянии.</a:t>
            </a:r>
          </a:p>
          <a:p>
            <a:r>
              <a:rPr lang="ru-RU" sz="2800" b="1" dirty="0" smtClean="0"/>
              <a:t>Он присутствует во всех внутренних органах, жидкостях и тканях организма человека.</a:t>
            </a:r>
          </a:p>
          <a:p>
            <a:r>
              <a:rPr lang="ru-RU" sz="2800" b="1" dirty="0" smtClean="0"/>
              <a:t>Кровь, лимфа, тканевая жидкость, пищеварительные соки включают в себя натрий в виде различных солей</a:t>
            </a:r>
            <a:endParaRPr lang="ru-RU" sz="2800" b="1" dirty="0"/>
          </a:p>
        </p:txBody>
      </p:sp>
      <p:pic>
        <p:nvPicPr>
          <p:cNvPr id="5" name="Рисунок 4" descr="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852936"/>
            <a:ext cx="3960440" cy="3600400"/>
          </a:xfrm>
          <a:prstGeom prst="rect">
            <a:avLst/>
          </a:prstGeom>
        </p:spPr>
      </p:pic>
      <p:pic>
        <p:nvPicPr>
          <p:cNvPr id="6" name="Рисунок 5" descr="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32656"/>
            <a:ext cx="2736304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0"/>
            <a:ext cx="2987825" cy="3356992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FF0000"/>
                </a:solidFill>
              </a:rPr>
              <a:t>Зачем нам нужна соль натрия?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772816"/>
            <a:ext cx="5698976" cy="4353347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Кроме того , ионы натрия принимают участие в транспорте аминокислот, сахаров и калия в клетках. Ионы натрия и хлора участвуют в образовании  соляной кислоты в желудке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 descr="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895600" cy="29260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31840" y="0"/>
            <a:ext cx="5256584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Значение  натрия</a:t>
            </a:r>
          </a:p>
          <a:p>
            <a:endParaRPr lang="ru-RU" sz="2800" dirty="0" smtClean="0"/>
          </a:p>
          <a:p>
            <a:r>
              <a:rPr lang="ru-RU" sz="3200" b="1" dirty="0" smtClean="0"/>
              <a:t>Натрий участвует в переносе сахара крови в каждую клетку нашего организма, это наш генератор нормального функционирования сигналов нервной системы. Оптимальное количество натрия ведёт к нормализации артериального давления</a:t>
            </a:r>
          </a:p>
          <a:p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77979" y="3212977"/>
            <a:ext cx="3466021" cy="364502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Значение натрия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При взаимодействии натрия, калия и хлора создаётся </a:t>
            </a:r>
            <a:r>
              <a:rPr lang="ru-RU" b="1" dirty="0" err="1" smtClean="0"/>
              <a:t>электоролитическая</a:t>
            </a:r>
            <a:r>
              <a:rPr lang="ru-RU" b="1" dirty="0" smtClean="0"/>
              <a:t> среда, обеспечивающая нервным окончаниям правильное функционирование, что способствует сокращению мышц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0649"/>
            <a:ext cx="2554387" cy="3888431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Значение натрия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627784" y="2060848"/>
            <a:ext cx="6059016" cy="4065315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Кроме того, натрий уменьшает риск возникновения солнечного и теплового удара, а также оказывает сосудорасширяющее действие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91064" y="4005064"/>
            <a:ext cx="2852936" cy="285293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7544" y="404664"/>
            <a:ext cx="561662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Обмен натрия в организме</a:t>
            </a:r>
          </a:p>
          <a:p>
            <a:endParaRPr lang="ru-RU" sz="3600" dirty="0" smtClean="0"/>
          </a:p>
          <a:p>
            <a:r>
              <a:rPr lang="ru-RU" sz="3600" dirty="0" smtClean="0"/>
              <a:t> </a:t>
            </a:r>
            <a:r>
              <a:rPr lang="ru-RU" sz="3200" b="1" dirty="0" smtClean="0"/>
              <a:t>Регулируется гормонами, в первую очередь альдостероном.</a:t>
            </a:r>
          </a:p>
          <a:p>
            <a:r>
              <a:rPr lang="ru-RU" sz="3200" b="1" dirty="0" smtClean="0"/>
              <a:t> Почки и надпочечники регулируют количество хлорида натрия в нашем организме</a:t>
            </a:r>
            <a:endParaRPr lang="ru-RU" sz="3200" b="1" dirty="0"/>
          </a:p>
        </p:txBody>
      </p:sp>
      <p:pic>
        <p:nvPicPr>
          <p:cNvPr id="5" name="Рисунок 4" descr="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188640"/>
            <a:ext cx="3779912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н для сол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3568" y="404664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соли</a:t>
            </a:r>
            <a:endParaRPr lang="ru-RU" dirty="0"/>
          </a:p>
        </p:txBody>
      </p:sp>
      <p:pic>
        <p:nvPicPr>
          <p:cNvPr id="5" name="Рисунок 4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32656"/>
            <a:ext cx="3872805" cy="4752528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11960" y="548680"/>
            <a:ext cx="4474840" cy="86895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Суточная потребность в соли натрия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139952" y="1844824"/>
            <a:ext cx="4546848" cy="428133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У большинства людей в дневном рационе содержится 10-12г</a:t>
            </a:r>
          </a:p>
          <a:p>
            <a:pPr>
              <a:buNone/>
            </a:pPr>
            <a:r>
              <a:rPr lang="ru-RU" b="1" dirty="0" smtClean="0"/>
              <a:t>   поваренной соли,</a:t>
            </a:r>
          </a:p>
          <a:p>
            <a:pPr>
              <a:buNone/>
            </a:pPr>
            <a:r>
              <a:rPr lang="ru-RU" b="1" dirty="0" smtClean="0"/>
              <a:t>( это4-6г натрия).За всю жизнь человек съедает около 8 кг соли. Хотя врачи считают, что это количество должно быть значительно меньше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602</Words>
  <Application>Microsoft Office PowerPoint</Application>
  <PresentationFormat>Экран (4:3)</PresentationFormat>
  <Paragraphs>87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Зачем нам нужна соль натрия?</vt:lpstr>
      <vt:lpstr>Слайд 5</vt:lpstr>
      <vt:lpstr>Значение натрия</vt:lpstr>
      <vt:lpstr>          Значение натрия</vt:lpstr>
      <vt:lpstr>Слайд 8</vt:lpstr>
      <vt:lpstr>Суточная потребность в соли натрия</vt:lpstr>
      <vt:lpstr>Слайд 10</vt:lpstr>
      <vt:lpstr>Слайд 11</vt:lpstr>
      <vt:lpstr>Слайд 12</vt:lpstr>
      <vt:lpstr>Слайд 13</vt:lpstr>
      <vt:lpstr>Пословицы и поговорки  о соли</vt:lpstr>
      <vt:lpstr>Слайд 15</vt:lpstr>
      <vt:lpstr>Слайд 16</vt:lpstr>
      <vt:lpstr>Слайд 17</vt:lpstr>
      <vt:lpstr>Соль натрия в  растениях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Роман</dc:creator>
  <cp:lastModifiedBy>Admin</cp:lastModifiedBy>
  <cp:revision>43</cp:revision>
  <dcterms:created xsi:type="dcterms:W3CDTF">2014-03-05T16:06:50Z</dcterms:created>
  <dcterms:modified xsi:type="dcterms:W3CDTF">2015-01-09T09:06:48Z</dcterms:modified>
</cp:coreProperties>
</file>