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79" r:id="rId3"/>
    <p:sldId id="267" r:id="rId4"/>
    <p:sldId id="259" r:id="rId5"/>
    <p:sldId id="266" r:id="rId6"/>
    <p:sldId id="268" r:id="rId7"/>
    <p:sldId id="269" r:id="rId8"/>
    <p:sldId id="270" r:id="rId9"/>
    <p:sldId id="271" r:id="rId10"/>
    <p:sldId id="261" r:id="rId11"/>
    <p:sldId id="262" r:id="rId12"/>
    <p:sldId id="272" r:id="rId13"/>
    <p:sldId id="276" r:id="rId14"/>
    <p:sldId id="277" r:id="rId15"/>
    <p:sldId id="275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2C0B"/>
    <a:srgbClr val="B48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42984"/>
            <a:ext cx="8143932" cy="521497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Урок для </a:t>
            </a:r>
            <a:r>
              <a:rPr lang="ru-RU" sz="3200" dirty="0" smtClean="0">
                <a:solidFill>
                  <a:schemeClr val="tx1"/>
                </a:solidFill>
              </a:rPr>
              <a:t>3 </a:t>
            </a:r>
            <a:r>
              <a:rPr lang="ru-RU" sz="3200" dirty="0" smtClean="0">
                <a:solidFill>
                  <a:schemeClr val="tx1"/>
                </a:solidFill>
              </a:rPr>
              <a:t>класса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по теме </a:t>
            </a:r>
            <a:r>
              <a:rPr lang="ru-RU" sz="3200" b="1" dirty="0" smtClean="0">
                <a:solidFill>
                  <a:schemeClr val="tx1"/>
                </a:solidFill>
              </a:rPr>
              <a:t>«</a:t>
            </a:r>
            <a:r>
              <a:rPr lang="en-US" b="1" dirty="0" smtClean="0">
                <a:solidFill>
                  <a:schemeClr val="tx1"/>
                </a:solidFill>
              </a:rPr>
              <a:t>Present Continuous</a:t>
            </a:r>
            <a:r>
              <a:rPr lang="ru-RU" sz="3200" b="1" dirty="0" smtClean="0">
                <a:solidFill>
                  <a:schemeClr val="tx1"/>
                </a:solidFill>
              </a:rPr>
              <a:t>»</a:t>
            </a:r>
            <a:endParaRPr lang="ru-RU" sz="32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Учителя МБОУ СОШ №102 г. Новосибирска</a:t>
            </a:r>
          </a:p>
          <a:p>
            <a:pPr algn="ctr"/>
            <a:r>
              <a:rPr lang="ru-RU" sz="3200" dirty="0" err="1" smtClean="0">
                <a:solidFill>
                  <a:schemeClr val="tx1"/>
                </a:solidFill>
              </a:rPr>
              <a:t>Кяупа</a:t>
            </a:r>
            <a:r>
              <a:rPr lang="ru-RU" sz="3200" dirty="0" smtClean="0">
                <a:solidFill>
                  <a:schemeClr val="tx1"/>
                </a:solidFill>
              </a:rPr>
              <a:t> Елены Анатольевны</a:t>
            </a:r>
          </a:p>
          <a:p>
            <a:pPr algn="ctr"/>
            <a:endParaRPr lang="ru-RU" sz="1000" dirty="0" smtClean="0">
              <a:solidFill>
                <a:schemeClr val="tx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Цель урока: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Введение времени </a:t>
            </a:r>
            <a:r>
              <a:rPr lang="en-US" dirty="0" smtClean="0">
                <a:solidFill>
                  <a:schemeClr val="tx1"/>
                </a:solidFill>
              </a:rPr>
              <a:t>Present Continuous </a:t>
            </a:r>
            <a:r>
              <a:rPr lang="ru-RU" dirty="0" smtClean="0">
                <a:solidFill>
                  <a:schemeClr val="tx1"/>
                </a:solidFill>
              </a:rPr>
              <a:t>в утвердительных предложениях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Autofit/>
          </a:bodyPr>
          <a:lstStyle/>
          <a:p>
            <a:r>
              <a:rPr lang="en-US" sz="7200" b="1" dirty="0" smtClean="0">
                <a:solidFill>
                  <a:srgbClr val="0070C0"/>
                </a:solidFill>
                <a:latin typeface="Comic Sans MS" pitchFamily="66" charset="0"/>
              </a:rPr>
              <a:t>Writing Rules</a:t>
            </a:r>
            <a:endParaRPr lang="ru-RU" sz="72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571612"/>
            <a:ext cx="1185842" cy="75722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002060"/>
                </a:solidFill>
                <a:latin typeface="Comic Sans MS" pitchFamily="66" charset="0"/>
              </a:rPr>
              <a:t>r</a:t>
            </a:r>
            <a:r>
              <a:rPr lang="en-US" sz="4000" b="1" u="sng" dirty="0" smtClean="0">
                <a:solidFill>
                  <a:srgbClr val="002060"/>
                </a:solidFill>
                <a:latin typeface="Comic Sans MS" pitchFamily="66" charset="0"/>
              </a:rPr>
              <a:t>un</a:t>
            </a:r>
            <a:endParaRPr lang="ru-RU" sz="4000" b="1" u="sng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Плюс 3"/>
          <p:cNvSpPr/>
          <p:nvPr/>
        </p:nvSpPr>
        <p:spPr>
          <a:xfrm>
            <a:off x="2571736" y="1643050"/>
            <a:ext cx="642942" cy="642942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357554" y="1643050"/>
            <a:ext cx="1214446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Comic Sans MS" panose="030F0702030302020204" pitchFamily="66" charset="0"/>
              </a:rPr>
              <a:t>ing</a:t>
            </a:r>
            <a:endParaRPr lang="ru-RU" sz="4000" dirty="0">
              <a:latin typeface="Comic Sans MS" panose="030F0702030302020204" pitchFamily="66" charset="0"/>
            </a:endParaRPr>
          </a:p>
        </p:txBody>
      </p:sp>
      <p:sp>
        <p:nvSpPr>
          <p:cNvPr id="6" name="Равно 5"/>
          <p:cNvSpPr/>
          <p:nvPr/>
        </p:nvSpPr>
        <p:spPr>
          <a:xfrm>
            <a:off x="4643438" y="1643050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357818" y="1571612"/>
            <a:ext cx="2428892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run 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6143636" y="1571612"/>
            <a:ext cx="571504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n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" name="Содержимое 2"/>
          <p:cNvSpPr txBox="1">
            <a:spLocks/>
          </p:cNvSpPr>
          <p:nvPr/>
        </p:nvSpPr>
        <p:spPr>
          <a:xfrm>
            <a:off x="1428728" y="2857496"/>
            <a:ext cx="1428760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hav</a:t>
            </a:r>
            <a:r>
              <a:rPr kumimoji="0" lang="en-US" sz="4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0" name="Плюс 9"/>
          <p:cNvSpPr/>
          <p:nvPr/>
        </p:nvSpPr>
        <p:spPr>
          <a:xfrm>
            <a:off x="2857488" y="2928934"/>
            <a:ext cx="642942" cy="642942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2857496"/>
            <a:ext cx="1214446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Comic Sans MS" panose="030F0702030302020204" pitchFamily="66" charset="0"/>
              </a:rPr>
              <a:t>ing</a:t>
            </a:r>
            <a:endParaRPr lang="ru-RU" sz="4000" dirty="0">
              <a:latin typeface="Comic Sans MS" panose="030F0702030302020204" pitchFamily="66" charset="0"/>
            </a:endParaRPr>
          </a:p>
        </p:txBody>
      </p:sp>
      <p:sp>
        <p:nvSpPr>
          <p:cNvPr id="12" name="Равно 11"/>
          <p:cNvSpPr/>
          <p:nvPr/>
        </p:nvSpPr>
        <p:spPr>
          <a:xfrm>
            <a:off x="5000628" y="2928934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>
            <a:off x="5786446" y="2857496"/>
            <a:ext cx="1071570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hav</a:t>
            </a:r>
            <a:endParaRPr kumimoji="0" lang="ru-RU" sz="4000" b="1" i="0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4" name="Содержимое 2"/>
          <p:cNvSpPr txBox="1">
            <a:spLocks/>
          </p:cNvSpPr>
          <p:nvPr/>
        </p:nvSpPr>
        <p:spPr>
          <a:xfrm>
            <a:off x="6643702" y="2857496"/>
            <a:ext cx="1000132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6643702" y="2857496"/>
            <a:ext cx="500066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</a:t>
            </a:r>
            <a:endParaRPr kumimoji="0" lang="ru-RU" sz="4000" b="1" i="0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714348" y="1643050"/>
            <a:ext cx="785818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1)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714348" y="2857496"/>
            <a:ext cx="785818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2)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714348" y="4214818"/>
            <a:ext cx="785818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4000" b="1" dirty="0" smtClean="0">
                <a:solidFill>
                  <a:schemeClr val="accent2"/>
                </a:solidFill>
                <a:latin typeface="Comic Sans MS" pitchFamily="66" charset="0"/>
              </a:rPr>
              <a:t>3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)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1500166" y="4214818"/>
            <a:ext cx="1428760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drink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" name="Плюс 19"/>
          <p:cNvSpPr/>
          <p:nvPr/>
        </p:nvSpPr>
        <p:spPr>
          <a:xfrm>
            <a:off x="2928926" y="4214818"/>
            <a:ext cx="642942" cy="642942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3714744" y="4214818"/>
            <a:ext cx="1214446" cy="71438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Comic Sans MS" panose="030F0702030302020204" pitchFamily="66" charset="0"/>
              </a:rPr>
              <a:t>ing</a:t>
            </a:r>
            <a:endParaRPr lang="ru-RU" sz="4000" dirty="0">
              <a:latin typeface="Comic Sans MS" panose="030F0702030302020204" pitchFamily="66" charset="0"/>
            </a:endParaRPr>
          </a:p>
        </p:txBody>
      </p:sp>
      <p:sp>
        <p:nvSpPr>
          <p:cNvPr id="22" name="Равно 21"/>
          <p:cNvSpPr/>
          <p:nvPr/>
        </p:nvSpPr>
        <p:spPr>
          <a:xfrm>
            <a:off x="5072066" y="4214818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5929322" y="4143380"/>
            <a:ext cx="1428760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drink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7143768" y="4143380"/>
            <a:ext cx="1000132" cy="757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40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 animBg="1"/>
      <p:bldP spid="12" grpId="0" animBg="1"/>
      <p:bldP spid="13" grpId="0"/>
      <p:bldP spid="14" grpId="0"/>
      <p:bldP spid="15" grpId="0"/>
      <p:bldP spid="15" grpId="1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0"/>
            <a:ext cx="2257412" cy="114300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sleep</a:t>
            </a:r>
            <a:endParaRPr lang="ru-RU" sz="66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00034" y="1071546"/>
            <a:ext cx="2286016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fight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642910" y="2214554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sit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571472" y="3286124"/>
            <a:ext cx="2786082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dance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571472" y="4357694"/>
            <a:ext cx="2786082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drink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571472" y="5357826"/>
            <a:ext cx="2786082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swim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9" name="Равно 8"/>
          <p:cNvSpPr/>
          <p:nvPr/>
        </p:nvSpPr>
        <p:spPr>
          <a:xfrm>
            <a:off x="2571736" y="357166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Равно 9"/>
          <p:cNvSpPr/>
          <p:nvPr/>
        </p:nvSpPr>
        <p:spPr>
          <a:xfrm>
            <a:off x="2571736" y="1357298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вно 10"/>
          <p:cNvSpPr/>
          <p:nvPr/>
        </p:nvSpPr>
        <p:spPr>
          <a:xfrm>
            <a:off x="1785918" y="2500306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Равно 11"/>
          <p:cNvSpPr/>
          <p:nvPr/>
        </p:nvSpPr>
        <p:spPr>
          <a:xfrm>
            <a:off x="2928926" y="3571876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Равно 12"/>
          <p:cNvSpPr/>
          <p:nvPr/>
        </p:nvSpPr>
        <p:spPr>
          <a:xfrm>
            <a:off x="2643174" y="4643446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Равно 13"/>
          <p:cNvSpPr/>
          <p:nvPr/>
        </p:nvSpPr>
        <p:spPr>
          <a:xfrm>
            <a:off x="2571736" y="5715016"/>
            <a:ext cx="714380" cy="642942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Содержимое 2"/>
          <p:cNvSpPr txBox="1">
            <a:spLocks/>
          </p:cNvSpPr>
          <p:nvPr/>
        </p:nvSpPr>
        <p:spPr>
          <a:xfrm>
            <a:off x="3357554" y="0"/>
            <a:ext cx="221457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sleep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6" name="Содержимое 2"/>
          <p:cNvSpPr txBox="1">
            <a:spLocks/>
          </p:cNvSpPr>
          <p:nvPr/>
        </p:nvSpPr>
        <p:spPr>
          <a:xfrm>
            <a:off x="3357554" y="1142984"/>
            <a:ext cx="221457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fight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7" name="Содержимое 2"/>
          <p:cNvSpPr txBox="1">
            <a:spLocks/>
          </p:cNvSpPr>
          <p:nvPr/>
        </p:nvSpPr>
        <p:spPr>
          <a:xfrm>
            <a:off x="2571736" y="2285992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sit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8" name="Содержимое 2"/>
          <p:cNvSpPr txBox="1">
            <a:spLocks/>
          </p:cNvSpPr>
          <p:nvPr/>
        </p:nvSpPr>
        <p:spPr>
          <a:xfrm>
            <a:off x="3643306" y="2285992"/>
            <a:ext cx="714380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t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9" name="Содержимое 2"/>
          <p:cNvSpPr txBox="1">
            <a:spLocks/>
          </p:cNvSpPr>
          <p:nvPr/>
        </p:nvSpPr>
        <p:spPr>
          <a:xfrm>
            <a:off x="4143372" y="2285992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0" name="Содержимое 2"/>
          <p:cNvSpPr txBox="1">
            <a:spLocks/>
          </p:cNvSpPr>
          <p:nvPr/>
        </p:nvSpPr>
        <p:spPr>
          <a:xfrm>
            <a:off x="3643306" y="3214686"/>
            <a:ext cx="2071702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danc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5500694" y="3214686"/>
            <a:ext cx="642942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e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5572132" y="3214686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3" name="Содержимое 2"/>
          <p:cNvSpPr txBox="1">
            <a:spLocks/>
          </p:cNvSpPr>
          <p:nvPr/>
        </p:nvSpPr>
        <p:spPr>
          <a:xfrm>
            <a:off x="3500430" y="4357694"/>
            <a:ext cx="2357454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drink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4" name="Содержимое 2"/>
          <p:cNvSpPr txBox="1">
            <a:spLocks/>
          </p:cNvSpPr>
          <p:nvPr/>
        </p:nvSpPr>
        <p:spPr>
          <a:xfrm>
            <a:off x="5572132" y="4357694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5" name="Содержимое 2"/>
          <p:cNvSpPr txBox="1">
            <a:spLocks/>
          </p:cNvSpPr>
          <p:nvPr/>
        </p:nvSpPr>
        <p:spPr>
          <a:xfrm>
            <a:off x="3428992" y="5429264"/>
            <a:ext cx="2143140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6600" b="1" dirty="0" smtClean="0">
                <a:solidFill>
                  <a:srgbClr val="002060"/>
                </a:solidFill>
                <a:latin typeface="Comic Sans MS" pitchFamily="66" charset="0"/>
              </a:rPr>
              <a:t>swim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6" name="Содержимое 2"/>
          <p:cNvSpPr txBox="1">
            <a:spLocks/>
          </p:cNvSpPr>
          <p:nvPr/>
        </p:nvSpPr>
        <p:spPr>
          <a:xfrm>
            <a:off x="5357818" y="5429264"/>
            <a:ext cx="714380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m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7" name="Содержимое 2"/>
          <p:cNvSpPr txBox="1">
            <a:spLocks/>
          </p:cNvSpPr>
          <p:nvPr/>
        </p:nvSpPr>
        <p:spPr>
          <a:xfrm>
            <a:off x="6072198" y="5500702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8" name="Содержимое 2"/>
          <p:cNvSpPr txBox="1">
            <a:spLocks/>
          </p:cNvSpPr>
          <p:nvPr/>
        </p:nvSpPr>
        <p:spPr>
          <a:xfrm>
            <a:off x="5429256" y="0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29" name="Содержимое 2"/>
          <p:cNvSpPr txBox="1">
            <a:spLocks/>
          </p:cNvSpPr>
          <p:nvPr/>
        </p:nvSpPr>
        <p:spPr>
          <a:xfrm>
            <a:off x="5429256" y="1142984"/>
            <a:ext cx="1500198" cy="1143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ing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1" grpId="1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857232"/>
            <a:ext cx="8715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The whale </a:t>
            </a:r>
            <a:r>
              <a:rPr lang="en-US" sz="5400" b="1" dirty="0" smtClean="0">
                <a:solidFill>
                  <a:srgbClr val="FF0000"/>
                </a:solidFill>
                <a:latin typeface="Comic Sans MS" pitchFamily="66" charset="0"/>
              </a:rPr>
              <a:t>is</a:t>
            </a:r>
            <a:r>
              <a:rPr lang="en-US" sz="5400" b="1" dirty="0" smtClean="0">
                <a:latin typeface="Comic Sans MS" pitchFamily="66" charset="0"/>
              </a:rPr>
              <a:t> swim</a:t>
            </a:r>
            <a:r>
              <a:rPr lang="en-US" sz="5400" b="1" u="sng" dirty="0" smtClean="0">
                <a:latin typeface="Comic Sans MS" pitchFamily="66" charset="0"/>
              </a:rPr>
              <a:t>m</a:t>
            </a:r>
            <a:r>
              <a:rPr lang="en-US" sz="5400" b="1" dirty="0" smtClean="0">
                <a:solidFill>
                  <a:srgbClr val="FF0000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2285992"/>
            <a:ext cx="8715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The hippo</a:t>
            </a:r>
            <a:r>
              <a:rPr lang="en-US" sz="5400" b="1" dirty="0" smtClean="0">
                <a:solidFill>
                  <a:srgbClr val="00B050"/>
                </a:solidFill>
                <a:latin typeface="Comic Sans MS" pitchFamily="66" charset="0"/>
              </a:rPr>
              <a:t>s</a:t>
            </a:r>
            <a:r>
              <a:rPr lang="en-US" sz="5400" b="1" dirty="0" smtClean="0">
                <a:latin typeface="Comic Sans MS" pitchFamily="66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Comic Sans MS" pitchFamily="66" charset="0"/>
              </a:rPr>
              <a:t>are</a:t>
            </a:r>
            <a:r>
              <a:rPr lang="en-US" sz="5400" b="1" dirty="0" smtClean="0">
                <a:latin typeface="Comic Sans MS" pitchFamily="66" charset="0"/>
              </a:rPr>
              <a:t> fight</a:t>
            </a:r>
            <a:r>
              <a:rPr lang="en-US" sz="5400" b="1" dirty="0" smtClean="0">
                <a:solidFill>
                  <a:srgbClr val="FF0000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3714752"/>
            <a:ext cx="8715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The camel</a:t>
            </a:r>
            <a:r>
              <a:rPr lang="en-US" sz="5400" b="1" dirty="0" smtClean="0">
                <a:solidFill>
                  <a:srgbClr val="00B050"/>
                </a:solidFill>
                <a:latin typeface="Comic Sans MS" pitchFamily="66" charset="0"/>
              </a:rPr>
              <a:t>s</a:t>
            </a:r>
            <a:r>
              <a:rPr lang="en-US" sz="5400" b="1" dirty="0" smtClean="0">
                <a:latin typeface="Comic Sans MS" pitchFamily="66" charset="0"/>
              </a:rPr>
              <a:t> </a:t>
            </a:r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are</a:t>
            </a:r>
            <a:r>
              <a:rPr lang="en-US" sz="5400" b="1" dirty="0" smtClean="0">
                <a:latin typeface="Comic Sans MS" pitchFamily="66" charset="0"/>
              </a:rPr>
              <a:t> run</a:t>
            </a:r>
            <a:r>
              <a:rPr lang="en-US" sz="5400" b="1" u="sng" dirty="0" smtClean="0">
                <a:latin typeface="Comic Sans MS" pitchFamily="66" charset="0"/>
              </a:rPr>
              <a:t>n</a:t>
            </a:r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3530991" y="2079417"/>
            <a:ext cx="1842867" cy="1268694"/>
          </a:xfrm>
          <a:custGeom>
            <a:avLst/>
            <a:gdLst>
              <a:gd name="connsiteX0" fmla="*/ 970671 w 1842867"/>
              <a:gd name="connsiteY0" fmla="*/ 16669 h 1268694"/>
              <a:gd name="connsiteX1" fmla="*/ 801858 w 1842867"/>
              <a:gd name="connsiteY1" fmla="*/ 44805 h 1268694"/>
              <a:gd name="connsiteX2" fmla="*/ 436098 w 1842867"/>
              <a:gd name="connsiteY2" fmla="*/ 72940 h 1268694"/>
              <a:gd name="connsiteX3" fmla="*/ 393895 w 1842867"/>
              <a:gd name="connsiteY3" fmla="*/ 101075 h 1268694"/>
              <a:gd name="connsiteX4" fmla="*/ 337624 w 1842867"/>
              <a:gd name="connsiteY4" fmla="*/ 129211 h 1268694"/>
              <a:gd name="connsiteX5" fmla="*/ 253218 w 1842867"/>
              <a:gd name="connsiteY5" fmla="*/ 199549 h 1268694"/>
              <a:gd name="connsiteX6" fmla="*/ 225083 w 1842867"/>
              <a:gd name="connsiteY6" fmla="*/ 241752 h 1268694"/>
              <a:gd name="connsiteX7" fmla="*/ 211015 w 1842867"/>
              <a:gd name="connsiteY7" fmla="*/ 283955 h 1268694"/>
              <a:gd name="connsiteX8" fmla="*/ 168812 w 1842867"/>
              <a:gd name="connsiteY8" fmla="*/ 312091 h 1268694"/>
              <a:gd name="connsiteX9" fmla="*/ 112541 w 1842867"/>
              <a:gd name="connsiteY9" fmla="*/ 424632 h 1268694"/>
              <a:gd name="connsiteX10" fmla="*/ 98474 w 1842867"/>
              <a:gd name="connsiteY10" fmla="*/ 466835 h 1268694"/>
              <a:gd name="connsiteX11" fmla="*/ 70338 w 1842867"/>
              <a:gd name="connsiteY11" fmla="*/ 494971 h 1268694"/>
              <a:gd name="connsiteX12" fmla="*/ 42203 w 1842867"/>
              <a:gd name="connsiteY12" fmla="*/ 677851 h 1268694"/>
              <a:gd name="connsiteX13" fmla="*/ 14067 w 1842867"/>
              <a:gd name="connsiteY13" fmla="*/ 705986 h 1268694"/>
              <a:gd name="connsiteX14" fmla="*/ 0 w 1842867"/>
              <a:gd name="connsiteY14" fmla="*/ 748189 h 1268694"/>
              <a:gd name="connsiteX15" fmla="*/ 14067 w 1842867"/>
              <a:gd name="connsiteY15" fmla="*/ 818528 h 1268694"/>
              <a:gd name="connsiteX16" fmla="*/ 56271 w 1842867"/>
              <a:gd name="connsiteY16" fmla="*/ 902934 h 1268694"/>
              <a:gd name="connsiteX17" fmla="*/ 98474 w 1842867"/>
              <a:gd name="connsiteY17" fmla="*/ 945137 h 1268694"/>
              <a:gd name="connsiteX18" fmla="*/ 126609 w 1842867"/>
              <a:gd name="connsiteY18" fmla="*/ 987340 h 1268694"/>
              <a:gd name="connsiteX19" fmla="*/ 168812 w 1842867"/>
              <a:gd name="connsiteY19" fmla="*/ 1015475 h 1268694"/>
              <a:gd name="connsiteX20" fmla="*/ 267286 w 1842867"/>
              <a:gd name="connsiteY20" fmla="*/ 1085814 h 1268694"/>
              <a:gd name="connsiteX21" fmla="*/ 422031 w 1842867"/>
              <a:gd name="connsiteY21" fmla="*/ 1156152 h 1268694"/>
              <a:gd name="connsiteX22" fmla="*/ 478301 w 1842867"/>
              <a:gd name="connsiteY22" fmla="*/ 1184288 h 1268694"/>
              <a:gd name="connsiteX23" fmla="*/ 520504 w 1842867"/>
              <a:gd name="connsiteY23" fmla="*/ 1198355 h 1268694"/>
              <a:gd name="connsiteX24" fmla="*/ 633046 w 1842867"/>
              <a:gd name="connsiteY24" fmla="*/ 1240558 h 1268694"/>
              <a:gd name="connsiteX25" fmla="*/ 801858 w 1842867"/>
              <a:gd name="connsiteY25" fmla="*/ 1268694 h 1268694"/>
              <a:gd name="connsiteX26" fmla="*/ 1378634 w 1842867"/>
              <a:gd name="connsiteY26" fmla="*/ 1254626 h 1268694"/>
              <a:gd name="connsiteX27" fmla="*/ 1491175 w 1842867"/>
              <a:gd name="connsiteY27" fmla="*/ 1226491 h 1268694"/>
              <a:gd name="connsiteX28" fmla="*/ 1561514 w 1842867"/>
              <a:gd name="connsiteY28" fmla="*/ 1212423 h 1268694"/>
              <a:gd name="connsiteX29" fmla="*/ 1603717 w 1842867"/>
              <a:gd name="connsiteY29" fmla="*/ 1170220 h 1268694"/>
              <a:gd name="connsiteX30" fmla="*/ 1645920 w 1842867"/>
              <a:gd name="connsiteY30" fmla="*/ 1156152 h 1268694"/>
              <a:gd name="connsiteX31" fmla="*/ 1688123 w 1842867"/>
              <a:gd name="connsiteY31" fmla="*/ 1128017 h 1268694"/>
              <a:gd name="connsiteX32" fmla="*/ 1744394 w 1842867"/>
              <a:gd name="connsiteY32" fmla="*/ 1099881 h 1268694"/>
              <a:gd name="connsiteX33" fmla="*/ 1758461 w 1842867"/>
              <a:gd name="connsiteY33" fmla="*/ 1057678 h 1268694"/>
              <a:gd name="connsiteX34" fmla="*/ 1786597 w 1842867"/>
              <a:gd name="connsiteY34" fmla="*/ 1029543 h 1268694"/>
              <a:gd name="connsiteX35" fmla="*/ 1814732 w 1842867"/>
              <a:gd name="connsiteY35" fmla="*/ 973272 h 1268694"/>
              <a:gd name="connsiteX36" fmla="*/ 1842867 w 1842867"/>
              <a:gd name="connsiteY36" fmla="*/ 888866 h 1268694"/>
              <a:gd name="connsiteX37" fmla="*/ 1828800 w 1842867"/>
              <a:gd name="connsiteY37" fmla="*/ 480903 h 1268694"/>
              <a:gd name="connsiteX38" fmla="*/ 1744394 w 1842867"/>
              <a:gd name="connsiteY38" fmla="*/ 410565 h 1268694"/>
              <a:gd name="connsiteX39" fmla="*/ 1716258 w 1842867"/>
              <a:gd name="connsiteY39" fmla="*/ 382429 h 1268694"/>
              <a:gd name="connsiteX40" fmla="*/ 1674055 w 1842867"/>
              <a:gd name="connsiteY40" fmla="*/ 368361 h 1268694"/>
              <a:gd name="connsiteX41" fmla="*/ 1589649 w 1842867"/>
              <a:gd name="connsiteY41" fmla="*/ 312091 h 1268694"/>
              <a:gd name="connsiteX42" fmla="*/ 1463040 w 1842867"/>
              <a:gd name="connsiteY42" fmla="*/ 255820 h 1268694"/>
              <a:gd name="connsiteX43" fmla="*/ 1364566 w 1842867"/>
              <a:gd name="connsiteY43" fmla="*/ 227685 h 1268694"/>
              <a:gd name="connsiteX44" fmla="*/ 1322363 w 1842867"/>
              <a:gd name="connsiteY44" fmla="*/ 213617 h 1268694"/>
              <a:gd name="connsiteX45" fmla="*/ 1252024 w 1842867"/>
              <a:gd name="connsiteY45" fmla="*/ 157346 h 1268694"/>
              <a:gd name="connsiteX46" fmla="*/ 1195754 w 1842867"/>
              <a:gd name="connsiteY46" fmla="*/ 143278 h 1268694"/>
              <a:gd name="connsiteX47" fmla="*/ 1153551 w 1842867"/>
              <a:gd name="connsiteY47" fmla="*/ 115143 h 1268694"/>
              <a:gd name="connsiteX48" fmla="*/ 1111347 w 1842867"/>
              <a:gd name="connsiteY48" fmla="*/ 72940 h 1268694"/>
              <a:gd name="connsiteX49" fmla="*/ 1026941 w 1842867"/>
              <a:gd name="connsiteY49" fmla="*/ 44805 h 1268694"/>
              <a:gd name="connsiteX50" fmla="*/ 984738 w 1842867"/>
              <a:gd name="connsiteY50" fmla="*/ 30737 h 1268694"/>
              <a:gd name="connsiteX51" fmla="*/ 970671 w 1842867"/>
              <a:gd name="connsiteY51" fmla="*/ 16669 h 126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842867" h="1268694">
                <a:moveTo>
                  <a:pt x="970671" y="16669"/>
                </a:moveTo>
                <a:cubicBezTo>
                  <a:pt x="940191" y="19014"/>
                  <a:pt x="858592" y="38833"/>
                  <a:pt x="801858" y="44805"/>
                </a:cubicBezTo>
                <a:cubicBezTo>
                  <a:pt x="680250" y="57606"/>
                  <a:pt x="557231" y="56232"/>
                  <a:pt x="436098" y="72940"/>
                </a:cubicBezTo>
                <a:cubicBezTo>
                  <a:pt x="419349" y="75250"/>
                  <a:pt x="408575" y="92687"/>
                  <a:pt x="393895" y="101075"/>
                </a:cubicBezTo>
                <a:cubicBezTo>
                  <a:pt x="375687" y="111480"/>
                  <a:pt x="355832" y="118806"/>
                  <a:pt x="337624" y="129211"/>
                </a:cubicBezTo>
                <a:cubicBezTo>
                  <a:pt x="302414" y="149331"/>
                  <a:pt x="279669" y="167807"/>
                  <a:pt x="253218" y="199549"/>
                </a:cubicBezTo>
                <a:cubicBezTo>
                  <a:pt x="242394" y="212537"/>
                  <a:pt x="232644" y="226630"/>
                  <a:pt x="225083" y="241752"/>
                </a:cubicBezTo>
                <a:cubicBezTo>
                  <a:pt x="218451" y="255015"/>
                  <a:pt x="220278" y="272376"/>
                  <a:pt x="211015" y="283955"/>
                </a:cubicBezTo>
                <a:cubicBezTo>
                  <a:pt x="200453" y="297157"/>
                  <a:pt x="182880" y="302712"/>
                  <a:pt x="168812" y="312091"/>
                </a:cubicBezTo>
                <a:cubicBezTo>
                  <a:pt x="136483" y="409080"/>
                  <a:pt x="161648" y="375527"/>
                  <a:pt x="112541" y="424632"/>
                </a:cubicBezTo>
                <a:cubicBezTo>
                  <a:pt x="107852" y="438700"/>
                  <a:pt x="106103" y="454120"/>
                  <a:pt x="98474" y="466835"/>
                </a:cubicBezTo>
                <a:cubicBezTo>
                  <a:pt x="91650" y="478208"/>
                  <a:pt x="73828" y="482175"/>
                  <a:pt x="70338" y="494971"/>
                </a:cubicBezTo>
                <a:cubicBezTo>
                  <a:pt x="66503" y="509033"/>
                  <a:pt x="60939" y="640380"/>
                  <a:pt x="42203" y="677851"/>
                </a:cubicBezTo>
                <a:cubicBezTo>
                  <a:pt x="36271" y="689714"/>
                  <a:pt x="23446" y="696608"/>
                  <a:pt x="14067" y="705986"/>
                </a:cubicBezTo>
                <a:cubicBezTo>
                  <a:pt x="9378" y="720054"/>
                  <a:pt x="0" y="733360"/>
                  <a:pt x="0" y="748189"/>
                </a:cubicBezTo>
                <a:cubicBezTo>
                  <a:pt x="0" y="772100"/>
                  <a:pt x="8268" y="795331"/>
                  <a:pt x="14067" y="818528"/>
                </a:cubicBezTo>
                <a:cubicBezTo>
                  <a:pt x="23131" y="854783"/>
                  <a:pt x="31712" y="873463"/>
                  <a:pt x="56271" y="902934"/>
                </a:cubicBezTo>
                <a:cubicBezTo>
                  <a:pt x="69007" y="918217"/>
                  <a:pt x="85738" y="929853"/>
                  <a:pt x="98474" y="945137"/>
                </a:cubicBezTo>
                <a:cubicBezTo>
                  <a:pt x="109298" y="958125"/>
                  <a:pt x="114654" y="975385"/>
                  <a:pt x="126609" y="987340"/>
                </a:cubicBezTo>
                <a:cubicBezTo>
                  <a:pt x="138564" y="999295"/>
                  <a:pt x="155975" y="1004472"/>
                  <a:pt x="168812" y="1015475"/>
                </a:cubicBezTo>
                <a:cubicBezTo>
                  <a:pt x="253775" y="1088301"/>
                  <a:pt x="189740" y="1059965"/>
                  <a:pt x="267286" y="1085814"/>
                </a:cubicBezTo>
                <a:cubicBezTo>
                  <a:pt x="367632" y="1161073"/>
                  <a:pt x="276603" y="1103269"/>
                  <a:pt x="422031" y="1156152"/>
                </a:cubicBezTo>
                <a:cubicBezTo>
                  <a:pt x="441739" y="1163319"/>
                  <a:pt x="459026" y="1176027"/>
                  <a:pt x="478301" y="1184288"/>
                </a:cubicBezTo>
                <a:cubicBezTo>
                  <a:pt x="491931" y="1190129"/>
                  <a:pt x="506874" y="1192514"/>
                  <a:pt x="520504" y="1198355"/>
                </a:cubicBezTo>
                <a:cubicBezTo>
                  <a:pt x="594327" y="1229993"/>
                  <a:pt x="556191" y="1226148"/>
                  <a:pt x="633046" y="1240558"/>
                </a:cubicBezTo>
                <a:cubicBezTo>
                  <a:pt x="689116" y="1251071"/>
                  <a:pt x="801858" y="1268694"/>
                  <a:pt x="801858" y="1268694"/>
                </a:cubicBezTo>
                <a:lnTo>
                  <a:pt x="1378634" y="1254626"/>
                </a:lnTo>
                <a:cubicBezTo>
                  <a:pt x="1441393" y="1251897"/>
                  <a:pt x="1440007" y="1239283"/>
                  <a:pt x="1491175" y="1226491"/>
                </a:cubicBezTo>
                <a:cubicBezTo>
                  <a:pt x="1514372" y="1220692"/>
                  <a:pt x="1538068" y="1217112"/>
                  <a:pt x="1561514" y="1212423"/>
                </a:cubicBezTo>
                <a:cubicBezTo>
                  <a:pt x="1575582" y="1198355"/>
                  <a:pt x="1587164" y="1181256"/>
                  <a:pt x="1603717" y="1170220"/>
                </a:cubicBezTo>
                <a:cubicBezTo>
                  <a:pt x="1616055" y="1161995"/>
                  <a:pt x="1632657" y="1162784"/>
                  <a:pt x="1645920" y="1156152"/>
                </a:cubicBezTo>
                <a:cubicBezTo>
                  <a:pt x="1661042" y="1148591"/>
                  <a:pt x="1673443" y="1136405"/>
                  <a:pt x="1688123" y="1128017"/>
                </a:cubicBezTo>
                <a:cubicBezTo>
                  <a:pt x="1706331" y="1117612"/>
                  <a:pt x="1725637" y="1109260"/>
                  <a:pt x="1744394" y="1099881"/>
                </a:cubicBezTo>
                <a:cubicBezTo>
                  <a:pt x="1749083" y="1085813"/>
                  <a:pt x="1750832" y="1070393"/>
                  <a:pt x="1758461" y="1057678"/>
                </a:cubicBezTo>
                <a:cubicBezTo>
                  <a:pt x="1765285" y="1046305"/>
                  <a:pt x="1779240" y="1040579"/>
                  <a:pt x="1786597" y="1029543"/>
                </a:cubicBezTo>
                <a:cubicBezTo>
                  <a:pt x="1798230" y="1012094"/>
                  <a:pt x="1806944" y="992743"/>
                  <a:pt x="1814732" y="973272"/>
                </a:cubicBezTo>
                <a:cubicBezTo>
                  <a:pt x="1825746" y="945736"/>
                  <a:pt x="1842867" y="888866"/>
                  <a:pt x="1842867" y="888866"/>
                </a:cubicBezTo>
                <a:cubicBezTo>
                  <a:pt x="1838178" y="752878"/>
                  <a:pt x="1841501" y="616377"/>
                  <a:pt x="1828800" y="480903"/>
                </a:cubicBezTo>
                <a:cubicBezTo>
                  <a:pt x="1824527" y="435322"/>
                  <a:pt x="1771761" y="428810"/>
                  <a:pt x="1744394" y="410565"/>
                </a:cubicBezTo>
                <a:cubicBezTo>
                  <a:pt x="1733358" y="403208"/>
                  <a:pt x="1727631" y="389253"/>
                  <a:pt x="1716258" y="382429"/>
                </a:cubicBezTo>
                <a:cubicBezTo>
                  <a:pt x="1703543" y="374800"/>
                  <a:pt x="1687018" y="375562"/>
                  <a:pt x="1674055" y="368361"/>
                </a:cubicBezTo>
                <a:cubicBezTo>
                  <a:pt x="1644496" y="351939"/>
                  <a:pt x="1621728" y="322784"/>
                  <a:pt x="1589649" y="312091"/>
                </a:cubicBezTo>
                <a:cubicBezTo>
                  <a:pt x="1371888" y="239502"/>
                  <a:pt x="1596799" y="322699"/>
                  <a:pt x="1463040" y="255820"/>
                </a:cubicBezTo>
                <a:cubicBezTo>
                  <a:pt x="1440548" y="244574"/>
                  <a:pt x="1385607" y="233697"/>
                  <a:pt x="1364566" y="227685"/>
                </a:cubicBezTo>
                <a:cubicBezTo>
                  <a:pt x="1350308" y="223611"/>
                  <a:pt x="1336431" y="218306"/>
                  <a:pt x="1322363" y="213617"/>
                </a:cubicBezTo>
                <a:cubicBezTo>
                  <a:pt x="1299673" y="190927"/>
                  <a:pt x="1283081" y="170656"/>
                  <a:pt x="1252024" y="157346"/>
                </a:cubicBezTo>
                <a:cubicBezTo>
                  <a:pt x="1234253" y="149730"/>
                  <a:pt x="1214511" y="147967"/>
                  <a:pt x="1195754" y="143278"/>
                </a:cubicBezTo>
                <a:cubicBezTo>
                  <a:pt x="1181686" y="133900"/>
                  <a:pt x="1166540" y="125967"/>
                  <a:pt x="1153551" y="115143"/>
                </a:cubicBezTo>
                <a:cubicBezTo>
                  <a:pt x="1138267" y="102407"/>
                  <a:pt x="1128738" y="82602"/>
                  <a:pt x="1111347" y="72940"/>
                </a:cubicBezTo>
                <a:cubicBezTo>
                  <a:pt x="1085422" y="58537"/>
                  <a:pt x="1055076" y="54183"/>
                  <a:pt x="1026941" y="44805"/>
                </a:cubicBezTo>
                <a:cubicBezTo>
                  <a:pt x="1012873" y="40116"/>
                  <a:pt x="997076" y="38963"/>
                  <a:pt x="984738" y="30737"/>
                </a:cubicBezTo>
                <a:cubicBezTo>
                  <a:pt x="938633" y="0"/>
                  <a:pt x="1001151" y="14324"/>
                  <a:pt x="970671" y="16669"/>
                </a:cubicBezTo>
                <a:close/>
              </a:path>
            </a:pathLst>
          </a:cu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3714744" y="3571876"/>
            <a:ext cx="1842867" cy="1268694"/>
          </a:xfrm>
          <a:custGeom>
            <a:avLst/>
            <a:gdLst>
              <a:gd name="connsiteX0" fmla="*/ 970671 w 1842867"/>
              <a:gd name="connsiteY0" fmla="*/ 16669 h 1268694"/>
              <a:gd name="connsiteX1" fmla="*/ 801858 w 1842867"/>
              <a:gd name="connsiteY1" fmla="*/ 44805 h 1268694"/>
              <a:gd name="connsiteX2" fmla="*/ 436098 w 1842867"/>
              <a:gd name="connsiteY2" fmla="*/ 72940 h 1268694"/>
              <a:gd name="connsiteX3" fmla="*/ 393895 w 1842867"/>
              <a:gd name="connsiteY3" fmla="*/ 101075 h 1268694"/>
              <a:gd name="connsiteX4" fmla="*/ 337624 w 1842867"/>
              <a:gd name="connsiteY4" fmla="*/ 129211 h 1268694"/>
              <a:gd name="connsiteX5" fmla="*/ 253218 w 1842867"/>
              <a:gd name="connsiteY5" fmla="*/ 199549 h 1268694"/>
              <a:gd name="connsiteX6" fmla="*/ 225083 w 1842867"/>
              <a:gd name="connsiteY6" fmla="*/ 241752 h 1268694"/>
              <a:gd name="connsiteX7" fmla="*/ 211015 w 1842867"/>
              <a:gd name="connsiteY7" fmla="*/ 283955 h 1268694"/>
              <a:gd name="connsiteX8" fmla="*/ 168812 w 1842867"/>
              <a:gd name="connsiteY8" fmla="*/ 312091 h 1268694"/>
              <a:gd name="connsiteX9" fmla="*/ 112541 w 1842867"/>
              <a:gd name="connsiteY9" fmla="*/ 424632 h 1268694"/>
              <a:gd name="connsiteX10" fmla="*/ 98474 w 1842867"/>
              <a:gd name="connsiteY10" fmla="*/ 466835 h 1268694"/>
              <a:gd name="connsiteX11" fmla="*/ 70338 w 1842867"/>
              <a:gd name="connsiteY11" fmla="*/ 494971 h 1268694"/>
              <a:gd name="connsiteX12" fmla="*/ 42203 w 1842867"/>
              <a:gd name="connsiteY12" fmla="*/ 677851 h 1268694"/>
              <a:gd name="connsiteX13" fmla="*/ 14067 w 1842867"/>
              <a:gd name="connsiteY13" fmla="*/ 705986 h 1268694"/>
              <a:gd name="connsiteX14" fmla="*/ 0 w 1842867"/>
              <a:gd name="connsiteY14" fmla="*/ 748189 h 1268694"/>
              <a:gd name="connsiteX15" fmla="*/ 14067 w 1842867"/>
              <a:gd name="connsiteY15" fmla="*/ 818528 h 1268694"/>
              <a:gd name="connsiteX16" fmla="*/ 56271 w 1842867"/>
              <a:gd name="connsiteY16" fmla="*/ 902934 h 1268694"/>
              <a:gd name="connsiteX17" fmla="*/ 98474 w 1842867"/>
              <a:gd name="connsiteY17" fmla="*/ 945137 h 1268694"/>
              <a:gd name="connsiteX18" fmla="*/ 126609 w 1842867"/>
              <a:gd name="connsiteY18" fmla="*/ 987340 h 1268694"/>
              <a:gd name="connsiteX19" fmla="*/ 168812 w 1842867"/>
              <a:gd name="connsiteY19" fmla="*/ 1015475 h 1268694"/>
              <a:gd name="connsiteX20" fmla="*/ 267286 w 1842867"/>
              <a:gd name="connsiteY20" fmla="*/ 1085814 h 1268694"/>
              <a:gd name="connsiteX21" fmla="*/ 422031 w 1842867"/>
              <a:gd name="connsiteY21" fmla="*/ 1156152 h 1268694"/>
              <a:gd name="connsiteX22" fmla="*/ 478301 w 1842867"/>
              <a:gd name="connsiteY22" fmla="*/ 1184288 h 1268694"/>
              <a:gd name="connsiteX23" fmla="*/ 520504 w 1842867"/>
              <a:gd name="connsiteY23" fmla="*/ 1198355 h 1268694"/>
              <a:gd name="connsiteX24" fmla="*/ 633046 w 1842867"/>
              <a:gd name="connsiteY24" fmla="*/ 1240558 h 1268694"/>
              <a:gd name="connsiteX25" fmla="*/ 801858 w 1842867"/>
              <a:gd name="connsiteY25" fmla="*/ 1268694 h 1268694"/>
              <a:gd name="connsiteX26" fmla="*/ 1378634 w 1842867"/>
              <a:gd name="connsiteY26" fmla="*/ 1254626 h 1268694"/>
              <a:gd name="connsiteX27" fmla="*/ 1491175 w 1842867"/>
              <a:gd name="connsiteY27" fmla="*/ 1226491 h 1268694"/>
              <a:gd name="connsiteX28" fmla="*/ 1561514 w 1842867"/>
              <a:gd name="connsiteY28" fmla="*/ 1212423 h 1268694"/>
              <a:gd name="connsiteX29" fmla="*/ 1603717 w 1842867"/>
              <a:gd name="connsiteY29" fmla="*/ 1170220 h 1268694"/>
              <a:gd name="connsiteX30" fmla="*/ 1645920 w 1842867"/>
              <a:gd name="connsiteY30" fmla="*/ 1156152 h 1268694"/>
              <a:gd name="connsiteX31" fmla="*/ 1688123 w 1842867"/>
              <a:gd name="connsiteY31" fmla="*/ 1128017 h 1268694"/>
              <a:gd name="connsiteX32" fmla="*/ 1744394 w 1842867"/>
              <a:gd name="connsiteY32" fmla="*/ 1099881 h 1268694"/>
              <a:gd name="connsiteX33" fmla="*/ 1758461 w 1842867"/>
              <a:gd name="connsiteY33" fmla="*/ 1057678 h 1268694"/>
              <a:gd name="connsiteX34" fmla="*/ 1786597 w 1842867"/>
              <a:gd name="connsiteY34" fmla="*/ 1029543 h 1268694"/>
              <a:gd name="connsiteX35" fmla="*/ 1814732 w 1842867"/>
              <a:gd name="connsiteY35" fmla="*/ 973272 h 1268694"/>
              <a:gd name="connsiteX36" fmla="*/ 1842867 w 1842867"/>
              <a:gd name="connsiteY36" fmla="*/ 888866 h 1268694"/>
              <a:gd name="connsiteX37" fmla="*/ 1828800 w 1842867"/>
              <a:gd name="connsiteY37" fmla="*/ 480903 h 1268694"/>
              <a:gd name="connsiteX38" fmla="*/ 1744394 w 1842867"/>
              <a:gd name="connsiteY38" fmla="*/ 410565 h 1268694"/>
              <a:gd name="connsiteX39" fmla="*/ 1716258 w 1842867"/>
              <a:gd name="connsiteY39" fmla="*/ 382429 h 1268694"/>
              <a:gd name="connsiteX40" fmla="*/ 1674055 w 1842867"/>
              <a:gd name="connsiteY40" fmla="*/ 368361 h 1268694"/>
              <a:gd name="connsiteX41" fmla="*/ 1589649 w 1842867"/>
              <a:gd name="connsiteY41" fmla="*/ 312091 h 1268694"/>
              <a:gd name="connsiteX42" fmla="*/ 1463040 w 1842867"/>
              <a:gd name="connsiteY42" fmla="*/ 255820 h 1268694"/>
              <a:gd name="connsiteX43" fmla="*/ 1364566 w 1842867"/>
              <a:gd name="connsiteY43" fmla="*/ 227685 h 1268694"/>
              <a:gd name="connsiteX44" fmla="*/ 1322363 w 1842867"/>
              <a:gd name="connsiteY44" fmla="*/ 213617 h 1268694"/>
              <a:gd name="connsiteX45" fmla="*/ 1252024 w 1842867"/>
              <a:gd name="connsiteY45" fmla="*/ 157346 h 1268694"/>
              <a:gd name="connsiteX46" fmla="*/ 1195754 w 1842867"/>
              <a:gd name="connsiteY46" fmla="*/ 143278 h 1268694"/>
              <a:gd name="connsiteX47" fmla="*/ 1153551 w 1842867"/>
              <a:gd name="connsiteY47" fmla="*/ 115143 h 1268694"/>
              <a:gd name="connsiteX48" fmla="*/ 1111347 w 1842867"/>
              <a:gd name="connsiteY48" fmla="*/ 72940 h 1268694"/>
              <a:gd name="connsiteX49" fmla="*/ 1026941 w 1842867"/>
              <a:gd name="connsiteY49" fmla="*/ 44805 h 1268694"/>
              <a:gd name="connsiteX50" fmla="*/ 984738 w 1842867"/>
              <a:gd name="connsiteY50" fmla="*/ 30737 h 1268694"/>
              <a:gd name="connsiteX51" fmla="*/ 970671 w 1842867"/>
              <a:gd name="connsiteY51" fmla="*/ 16669 h 126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842867" h="1268694">
                <a:moveTo>
                  <a:pt x="970671" y="16669"/>
                </a:moveTo>
                <a:cubicBezTo>
                  <a:pt x="940191" y="19014"/>
                  <a:pt x="858592" y="38833"/>
                  <a:pt x="801858" y="44805"/>
                </a:cubicBezTo>
                <a:cubicBezTo>
                  <a:pt x="680250" y="57606"/>
                  <a:pt x="557231" y="56232"/>
                  <a:pt x="436098" y="72940"/>
                </a:cubicBezTo>
                <a:cubicBezTo>
                  <a:pt x="419349" y="75250"/>
                  <a:pt x="408575" y="92687"/>
                  <a:pt x="393895" y="101075"/>
                </a:cubicBezTo>
                <a:cubicBezTo>
                  <a:pt x="375687" y="111480"/>
                  <a:pt x="355832" y="118806"/>
                  <a:pt x="337624" y="129211"/>
                </a:cubicBezTo>
                <a:cubicBezTo>
                  <a:pt x="302414" y="149331"/>
                  <a:pt x="279669" y="167807"/>
                  <a:pt x="253218" y="199549"/>
                </a:cubicBezTo>
                <a:cubicBezTo>
                  <a:pt x="242394" y="212537"/>
                  <a:pt x="232644" y="226630"/>
                  <a:pt x="225083" y="241752"/>
                </a:cubicBezTo>
                <a:cubicBezTo>
                  <a:pt x="218451" y="255015"/>
                  <a:pt x="220278" y="272376"/>
                  <a:pt x="211015" y="283955"/>
                </a:cubicBezTo>
                <a:cubicBezTo>
                  <a:pt x="200453" y="297157"/>
                  <a:pt x="182880" y="302712"/>
                  <a:pt x="168812" y="312091"/>
                </a:cubicBezTo>
                <a:cubicBezTo>
                  <a:pt x="136483" y="409080"/>
                  <a:pt x="161648" y="375527"/>
                  <a:pt x="112541" y="424632"/>
                </a:cubicBezTo>
                <a:cubicBezTo>
                  <a:pt x="107852" y="438700"/>
                  <a:pt x="106103" y="454120"/>
                  <a:pt x="98474" y="466835"/>
                </a:cubicBezTo>
                <a:cubicBezTo>
                  <a:pt x="91650" y="478208"/>
                  <a:pt x="73828" y="482175"/>
                  <a:pt x="70338" y="494971"/>
                </a:cubicBezTo>
                <a:cubicBezTo>
                  <a:pt x="66503" y="509033"/>
                  <a:pt x="60939" y="640380"/>
                  <a:pt x="42203" y="677851"/>
                </a:cubicBezTo>
                <a:cubicBezTo>
                  <a:pt x="36271" y="689714"/>
                  <a:pt x="23446" y="696608"/>
                  <a:pt x="14067" y="705986"/>
                </a:cubicBezTo>
                <a:cubicBezTo>
                  <a:pt x="9378" y="720054"/>
                  <a:pt x="0" y="733360"/>
                  <a:pt x="0" y="748189"/>
                </a:cubicBezTo>
                <a:cubicBezTo>
                  <a:pt x="0" y="772100"/>
                  <a:pt x="8268" y="795331"/>
                  <a:pt x="14067" y="818528"/>
                </a:cubicBezTo>
                <a:cubicBezTo>
                  <a:pt x="23131" y="854783"/>
                  <a:pt x="31712" y="873463"/>
                  <a:pt x="56271" y="902934"/>
                </a:cubicBezTo>
                <a:cubicBezTo>
                  <a:pt x="69007" y="918217"/>
                  <a:pt x="85738" y="929853"/>
                  <a:pt x="98474" y="945137"/>
                </a:cubicBezTo>
                <a:cubicBezTo>
                  <a:pt x="109298" y="958125"/>
                  <a:pt x="114654" y="975385"/>
                  <a:pt x="126609" y="987340"/>
                </a:cubicBezTo>
                <a:cubicBezTo>
                  <a:pt x="138564" y="999295"/>
                  <a:pt x="155975" y="1004472"/>
                  <a:pt x="168812" y="1015475"/>
                </a:cubicBezTo>
                <a:cubicBezTo>
                  <a:pt x="253775" y="1088301"/>
                  <a:pt x="189740" y="1059965"/>
                  <a:pt x="267286" y="1085814"/>
                </a:cubicBezTo>
                <a:cubicBezTo>
                  <a:pt x="367632" y="1161073"/>
                  <a:pt x="276603" y="1103269"/>
                  <a:pt x="422031" y="1156152"/>
                </a:cubicBezTo>
                <a:cubicBezTo>
                  <a:pt x="441739" y="1163319"/>
                  <a:pt x="459026" y="1176027"/>
                  <a:pt x="478301" y="1184288"/>
                </a:cubicBezTo>
                <a:cubicBezTo>
                  <a:pt x="491931" y="1190129"/>
                  <a:pt x="506874" y="1192514"/>
                  <a:pt x="520504" y="1198355"/>
                </a:cubicBezTo>
                <a:cubicBezTo>
                  <a:pt x="594327" y="1229993"/>
                  <a:pt x="556191" y="1226148"/>
                  <a:pt x="633046" y="1240558"/>
                </a:cubicBezTo>
                <a:cubicBezTo>
                  <a:pt x="689116" y="1251071"/>
                  <a:pt x="801858" y="1268694"/>
                  <a:pt x="801858" y="1268694"/>
                </a:cubicBezTo>
                <a:lnTo>
                  <a:pt x="1378634" y="1254626"/>
                </a:lnTo>
                <a:cubicBezTo>
                  <a:pt x="1441393" y="1251897"/>
                  <a:pt x="1440007" y="1239283"/>
                  <a:pt x="1491175" y="1226491"/>
                </a:cubicBezTo>
                <a:cubicBezTo>
                  <a:pt x="1514372" y="1220692"/>
                  <a:pt x="1538068" y="1217112"/>
                  <a:pt x="1561514" y="1212423"/>
                </a:cubicBezTo>
                <a:cubicBezTo>
                  <a:pt x="1575582" y="1198355"/>
                  <a:pt x="1587164" y="1181256"/>
                  <a:pt x="1603717" y="1170220"/>
                </a:cubicBezTo>
                <a:cubicBezTo>
                  <a:pt x="1616055" y="1161995"/>
                  <a:pt x="1632657" y="1162784"/>
                  <a:pt x="1645920" y="1156152"/>
                </a:cubicBezTo>
                <a:cubicBezTo>
                  <a:pt x="1661042" y="1148591"/>
                  <a:pt x="1673443" y="1136405"/>
                  <a:pt x="1688123" y="1128017"/>
                </a:cubicBezTo>
                <a:cubicBezTo>
                  <a:pt x="1706331" y="1117612"/>
                  <a:pt x="1725637" y="1109260"/>
                  <a:pt x="1744394" y="1099881"/>
                </a:cubicBezTo>
                <a:cubicBezTo>
                  <a:pt x="1749083" y="1085813"/>
                  <a:pt x="1750832" y="1070393"/>
                  <a:pt x="1758461" y="1057678"/>
                </a:cubicBezTo>
                <a:cubicBezTo>
                  <a:pt x="1765285" y="1046305"/>
                  <a:pt x="1779240" y="1040579"/>
                  <a:pt x="1786597" y="1029543"/>
                </a:cubicBezTo>
                <a:cubicBezTo>
                  <a:pt x="1798230" y="1012094"/>
                  <a:pt x="1806944" y="992743"/>
                  <a:pt x="1814732" y="973272"/>
                </a:cubicBezTo>
                <a:cubicBezTo>
                  <a:pt x="1825746" y="945736"/>
                  <a:pt x="1842867" y="888866"/>
                  <a:pt x="1842867" y="888866"/>
                </a:cubicBezTo>
                <a:cubicBezTo>
                  <a:pt x="1838178" y="752878"/>
                  <a:pt x="1841501" y="616377"/>
                  <a:pt x="1828800" y="480903"/>
                </a:cubicBezTo>
                <a:cubicBezTo>
                  <a:pt x="1824527" y="435322"/>
                  <a:pt x="1771761" y="428810"/>
                  <a:pt x="1744394" y="410565"/>
                </a:cubicBezTo>
                <a:cubicBezTo>
                  <a:pt x="1733358" y="403208"/>
                  <a:pt x="1727631" y="389253"/>
                  <a:pt x="1716258" y="382429"/>
                </a:cubicBezTo>
                <a:cubicBezTo>
                  <a:pt x="1703543" y="374800"/>
                  <a:pt x="1687018" y="375562"/>
                  <a:pt x="1674055" y="368361"/>
                </a:cubicBezTo>
                <a:cubicBezTo>
                  <a:pt x="1644496" y="351939"/>
                  <a:pt x="1621728" y="322784"/>
                  <a:pt x="1589649" y="312091"/>
                </a:cubicBezTo>
                <a:cubicBezTo>
                  <a:pt x="1371888" y="239502"/>
                  <a:pt x="1596799" y="322699"/>
                  <a:pt x="1463040" y="255820"/>
                </a:cubicBezTo>
                <a:cubicBezTo>
                  <a:pt x="1440548" y="244574"/>
                  <a:pt x="1385607" y="233697"/>
                  <a:pt x="1364566" y="227685"/>
                </a:cubicBezTo>
                <a:cubicBezTo>
                  <a:pt x="1350308" y="223611"/>
                  <a:pt x="1336431" y="218306"/>
                  <a:pt x="1322363" y="213617"/>
                </a:cubicBezTo>
                <a:cubicBezTo>
                  <a:pt x="1299673" y="190927"/>
                  <a:pt x="1283081" y="170656"/>
                  <a:pt x="1252024" y="157346"/>
                </a:cubicBezTo>
                <a:cubicBezTo>
                  <a:pt x="1234253" y="149730"/>
                  <a:pt x="1214511" y="147967"/>
                  <a:pt x="1195754" y="143278"/>
                </a:cubicBezTo>
                <a:cubicBezTo>
                  <a:pt x="1181686" y="133900"/>
                  <a:pt x="1166540" y="125967"/>
                  <a:pt x="1153551" y="115143"/>
                </a:cubicBezTo>
                <a:cubicBezTo>
                  <a:pt x="1138267" y="102407"/>
                  <a:pt x="1128738" y="82602"/>
                  <a:pt x="1111347" y="72940"/>
                </a:cubicBezTo>
                <a:cubicBezTo>
                  <a:pt x="1085422" y="58537"/>
                  <a:pt x="1055076" y="54183"/>
                  <a:pt x="1026941" y="44805"/>
                </a:cubicBezTo>
                <a:cubicBezTo>
                  <a:pt x="1012873" y="40116"/>
                  <a:pt x="997076" y="38963"/>
                  <a:pt x="984738" y="30737"/>
                </a:cubicBezTo>
                <a:cubicBezTo>
                  <a:pt x="938633" y="0"/>
                  <a:pt x="1001151" y="14324"/>
                  <a:pt x="970671" y="16669"/>
                </a:cubicBezTo>
                <a:close/>
              </a:path>
            </a:pathLst>
          </a:cu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71670" y="142852"/>
            <a:ext cx="1785950" cy="1143008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latin typeface="Comic Sans MS" pitchFamily="66" charset="0"/>
              </a:rPr>
              <a:t>Tom</a:t>
            </a:r>
            <a:endParaRPr lang="ru-RU" sz="6000" b="1" dirty="0">
              <a:latin typeface="Comic Sans MS" pitchFamily="66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285728"/>
            <a:ext cx="178595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is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000496" y="214290"/>
            <a:ext cx="4786346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watching TV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4282" y="285728"/>
            <a:ext cx="71438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500166" y="3071810"/>
            <a:ext cx="2214578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Sally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357158" y="3071810"/>
            <a:ext cx="114304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is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6500794" y="3071810"/>
            <a:ext cx="2643206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having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3714744" y="3071810"/>
            <a:ext cx="285752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a bath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3000372"/>
            <a:ext cx="71438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05273E-7 L -0.21007 0.175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36633E-6 L 0.12726 0.154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6642E-6 L -0.06528 0.1857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4.36633E-6 L 0.87847 0.1542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44311E-6 L -0.15521 0.2520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4311E-6 L 0.18577 0.241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4311E-6 L -0.37118 0.2520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4311E-6 L 0.21319 0.2520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52636E-6 L 0.93351 0.25185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071670" y="142852"/>
            <a:ext cx="3857652" cy="1143008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latin typeface="Comic Sans MS" pitchFamily="66" charset="0"/>
              </a:rPr>
              <a:t>The birds</a:t>
            </a:r>
            <a:endParaRPr lang="ru-RU" sz="6000" b="1" dirty="0">
              <a:latin typeface="Comic Sans MS" pitchFamily="66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28596" y="285728"/>
            <a:ext cx="178595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are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072198" y="214290"/>
            <a:ext cx="2786082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singing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14282" y="285728"/>
            <a:ext cx="71438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643042" y="3071810"/>
            <a:ext cx="4143404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The tigers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285720" y="3071810"/>
            <a:ext cx="142876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j-ea"/>
                <a:cs typeface="+mj-cs"/>
              </a:rPr>
              <a:t>are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5643570" y="3071810"/>
            <a:ext cx="321471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roaring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3000372"/>
            <a:ext cx="714380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 smtClean="0">
                <a:latin typeface="Comic Sans MS" pitchFamily="66" charset="0"/>
                <a:ea typeface="+mj-ea"/>
                <a:cs typeface="+mj-cs"/>
              </a:rPr>
              <a:t>.</a:t>
            </a: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05273E-7 L -0.21007 0.175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36633E-6 L 0.37917 0.1438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0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6642E-6 L -0.025 0.1857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4.36633E-6 L 0.87847 0.1542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9" y="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03 0.00023 L -0.16615 0.2416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44311E-6 L 0.43785 0.2414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4311E-6 L 0.03004 0.2414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" y="1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52636E-6 L 0.93351 0.2518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705096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latin typeface="Comic Sans MS" pitchFamily="66" charset="0"/>
              </a:rPr>
              <a:t>Can you make sentences in Present Continuous?</a:t>
            </a:r>
            <a:endParaRPr lang="ru-RU" sz="6000" b="1" dirty="0">
              <a:latin typeface="Comic Sans MS" pitchFamily="66" charset="0"/>
            </a:endParaRPr>
          </a:p>
        </p:txBody>
      </p:sp>
      <p:pic>
        <p:nvPicPr>
          <p:cNvPr id="1026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496"/>
            <a:ext cx="1071570" cy="1043737"/>
          </a:xfrm>
          <a:prstGeom prst="rect">
            <a:avLst/>
          </a:prstGeom>
          <a:noFill/>
        </p:spPr>
      </p:pic>
      <p:pic>
        <p:nvPicPr>
          <p:cNvPr id="6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000504"/>
            <a:ext cx="1071570" cy="1043737"/>
          </a:xfrm>
          <a:prstGeom prst="rect">
            <a:avLst/>
          </a:prstGeom>
          <a:noFill/>
        </p:spPr>
      </p:pic>
      <p:pic>
        <p:nvPicPr>
          <p:cNvPr id="7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857496"/>
            <a:ext cx="1071570" cy="1043737"/>
          </a:xfrm>
          <a:prstGeom prst="rect">
            <a:avLst/>
          </a:prstGeom>
          <a:noFill/>
        </p:spPr>
      </p:pic>
      <p:pic>
        <p:nvPicPr>
          <p:cNvPr id="8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5214950"/>
            <a:ext cx="1071570" cy="1043737"/>
          </a:xfrm>
          <a:prstGeom prst="rect">
            <a:avLst/>
          </a:prstGeom>
          <a:noFill/>
        </p:spPr>
      </p:pic>
      <p:pic>
        <p:nvPicPr>
          <p:cNvPr id="9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3929066"/>
            <a:ext cx="1071570" cy="1043737"/>
          </a:xfrm>
          <a:prstGeom prst="rect">
            <a:avLst/>
          </a:prstGeom>
          <a:noFill/>
        </p:spPr>
      </p:pic>
      <p:pic>
        <p:nvPicPr>
          <p:cNvPr id="10" name="Picture 2" descr="https://im1-tub-ru.yandex.net/i?id=2b1ab68086aec43966e1aa42153830f6-107-144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857496"/>
            <a:ext cx="1071570" cy="1043737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643306" y="3000372"/>
            <a:ext cx="550069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- Yes, I can !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43306" y="5429264"/>
            <a:ext cx="35004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- So-so.</a:t>
            </a:r>
            <a:endParaRPr lang="ru-RU" sz="4400" b="1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14744" y="3929066"/>
            <a:ext cx="42862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atin typeface="Comic Sans MS" pitchFamily="66" charset="0"/>
              </a:rPr>
              <a:t>- Yes, but not </a:t>
            </a:r>
          </a:p>
          <a:p>
            <a:r>
              <a:rPr lang="en-US" sz="4400" b="1" dirty="0" smtClean="0">
                <a:latin typeface="Comic Sans MS" pitchFamily="66" charset="0"/>
              </a:rPr>
              <a:t>very well.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u="sng" dirty="0" smtClean="0">
                <a:latin typeface="Comic Sans MS" pitchFamily="66" charset="0"/>
              </a:rPr>
              <a:t>HOMEWORK</a:t>
            </a:r>
            <a:r>
              <a:rPr lang="en-US" sz="7200" b="1" u="sng" dirty="0" smtClean="0">
                <a:latin typeface="Comic Sans MS" pitchFamily="66" charset="0"/>
              </a:rPr>
              <a:t>:</a:t>
            </a:r>
            <a:endParaRPr lang="ru-RU" sz="7200" b="1" dirty="0"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2571744"/>
            <a:ext cx="657263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6000" b="1" dirty="0" smtClean="0">
                <a:latin typeface="Comic Sans MS" pitchFamily="66" charset="0"/>
              </a:rPr>
              <a:t> learn a dragon.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571612"/>
            <a:ext cx="573746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6000" b="1" dirty="0" smtClean="0">
                <a:latin typeface="Comic Sans MS" pitchFamily="66" charset="0"/>
              </a:rPr>
              <a:t> p.32 (</a:t>
            </a:r>
            <a:r>
              <a:rPr lang="en-US" sz="6000" b="1" dirty="0" err="1" smtClean="0">
                <a:latin typeface="Comic Sans MS" pitchFamily="66" charset="0"/>
              </a:rPr>
              <a:t>w.b</a:t>
            </a:r>
            <a:r>
              <a:rPr lang="en-US" sz="6000" b="1" dirty="0" smtClean="0">
                <a:latin typeface="Comic Sans MS" pitchFamily="66" charset="0"/>
              </a:rPr>
              <a:t>.), </a:t>
            </a:r>
            <a:endParaRPr lang="ru-RU" sz="6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3714752"/>
            <a:ext cx="480612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sz="6000" b="1" dirty="0" smtClean="0">
                <a:solidFill>
                  <a:srgbClr val="B48900"/>
                </a:solidFill>
                <a:latin typeface="Comic Sans MS" pitchFamily="66" charset="0"/>
              </a:rPr>
              <a:t> ex.1 (site)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68412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0070C0"/>
                </a:solidFill>
                <a:latin typeface="Comic Sans MS" pitchFamily="66" charset="0"/>
              </a:rPr>
              <a:t>Present Continuous</a:t>
            </a:r>
            <a:r>
              <a:rPr lang="ru-RU" b="1" dirty="0" smtClean="0">
                <a:solidFill>
                  <a:srgbClr val="0070C0"/>
                </a:solidFill>
                <a:latin typeface="Comic Sans MS" pitchFamily="66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Comic Sans MS" pitchFamily="66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Comic Sans MS" pitchFamily="66" charset="0"/>
              </a:rPr>
              <a:t>Настоящее длительное</a:t>
            </a:r>
            <a:endParaRPr lang="ru-RU" sz="36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28736"/>
            <a:ext cx="7286676" cy="75723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latin typeface="Comic Sans MS" pitchFamily="66" charset="0"/>
              </a:rPr>
              <a:t>Кто-то или что-то делает </a:t>
            </a:r>
            <a:endParaRPr lang="ru-RU" b="1" dirty="0">
              <a:latin typeface="Comic Sans MS" pitchFamily="66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642910" y="2000240"/>
            <a:ext cx="7643866" cy="15001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сейчас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pic>
        <p:nvPicPr>
          <p:cNvPr id="6155" name="Picture 11" descr="&amp;Kcy;&amp;ocy;&amp;tcy;&amp;ycy;, &amp;icy; &amp;scy;&amp;acy;&amp;dcy;&amp;icy;&amp;zcy;&amp;mcy;&amp;ycy; &amp;scy; &amp;ncy;&amp;icy;&amp;mcy;&amp;icy; &amp;scy;&amp;vcy;&amp;yacy;&amp;zcy;&amp;acy;&amp;ncy;&amp;ncy;&amp;ycy;&amp;iecy; :-) - &amp;Scy;&amp;tcy;&amp;rcy;&amp;acy;&amp;ncy;&amp;icy;&amp;tscy;&amp;acy; 347 - &amp;Fcy;&amp;ocy;&amp;rcy;&amp;ucy;&amp;mcy; &amp;Acy;&amp;lcy;&amp;softcy;&amp;pcy;&amp;acy;&amp;rcy;&amp;i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500306"/>
            <a:ext cx="4500594" cy="3375446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5720" y="6000768"/>
            <a:ext cx="8501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omic Sans MS" pitchFamily="66" charset="0"/>
              </a:rPr>
              <a:t>The cat </a:t>
            </a:r>
            <a:r>
              <a:rPr lang="en-US" sz="3200" b="1" dirty="0" smtClean="0">
                <a:solidFill>
                  <a:srgbClr val="EF2C0B"/>
                </a:solidFill>
                <a:latin typeface="Comic Sans MS" pitchFamily="66" charset="0"/>
              </a:rPr>
              <a:t>is</a:t>
            </a:r>
            <a:r>
              <a:rPr lang="en-US" sz="3200" b="1" dirty="0" smtClean="0">
                <a:latin typeface="Comic Sans MS" pitchFamily="66" charset="0"/>
              </a:rPr>
              <a:t> hav</a:t>
            </a:r>
            <a:r>
              <a:rPr lang="en-US" sz="3200" b="1" dirty="0" smtClean="0">
                <a:solidFill>
                  <a:srgbClr val="EF2C0B"/>
                </a:solidFill>
                <a:latin typeface="Comic Sans MS" pitchFamily="66" charset="0"/>
              </a:rPr>
              <a:t>ing </a:t>
            </a:r>
            <a:r>
              <a:rPr lang="en-US" sz="3200" b="1" dirty="0" smtClean="0">
                <a:latin typeface="Comic Sans MS" pitchFamily="66" charset="0"/>
              </a:rPr>
              <a:t>a bath.</a:t>
            </a:r>
            <a:endParaRPr lang="ru-RU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285728"/>
            <a:ext cx="8286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How to make sentences</a:t>
            </a:r>
            <a:r>
              <a:rPr lang="ru-RU" sz="7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?</a:t>
            </a:r>
            <a:endParaRPr lang="ru-RU" sz="7200" b="1" dirty="0">
              <a:solidFill>
                <a:schemeClr val="tx1">
                  <a:lumMod val="95000"/>
                  <a:lumOff val="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2643182"/>
            <a:ext cx="8143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  <a:latin typeface="Comic Sans MS" pitchFamily="66" charset="0"/>
              </a:rPr>
              <a:t>Remember the fairy-tale about a dragon!</a:t>
            </a:r>
            <a:endParaRPr lang="ru-RU" sz="7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628" y="1214422"/>
            <a:ext cx="1065167" cy="976649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44" y="1285860"/>
            <a:ext cx="1069368" cy="98050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96594" y="1692251"/>
            <a:ext cx="6675285" cy="515864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1785918" y="5214950"/>
            <a:ext cx="2559058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что делает</a:t>
            </a:r>
            <a:endParaRPr lang="en-US" sz="3200" b="1" dirty="0" smtClean="0">
              <a:latin typeface="Comic Sans MS" panose="030F0702030302020204" pitchFamily="66" charset="0"/>
            </a:endParaRPr>
          </a:p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сейчас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429256" y="5214950"/>
            <a:ext cx="1332148" cy="10001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Comic Sans MS" panose="030F0702030302020204" pitchFamily="66" charset="0"/>
              </a:rPr>
              <a:t>ing</a:t>
            </a:r>
            <a:endParaRPr lang="ru-RU" sz="5400" dirty="0">
              <a:latin typeface="Comic Sans MS" panose="030F0702030302020204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14480" y="3429000"/>
            <a:ext cx="941594" cy="4975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am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71802" y="2571744"/>
            <a:ext cx="952421" cy="4456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is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6248" y="3357562"/>
            <a:ext cx="1159273" cy="457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are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034" y="1500174"/>
            <a:ext cx="1044321" cy="95753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85786" y="2214554"/>
            <a:ext cx="504056" cy="5588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7356" y="428604"/>
            <a:ext cx="1024125" cy="93901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050" y="357166"/>
            <a:ext cx="1031355" cy="945647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2" y="428604"/>
            <a:ext cx="963981" cy="88387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198" y="1285860"/>
            <a:ext cx="1069368" cy="980501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2000232" y="1071546"/>
            <a:ext cx="792088" cy="486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He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57488" y="1000108"/>
            <a:ext cx="939287" cy="53446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She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29058" y="1071546"/>
            <a:ext cx="648072" cy="5037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</a:t>
            </a:r>
            <a:r>
              <a:rPr lang="en-US" sz="3200" b="1" dirty="0">
                <a:latin typeface="Comic Sans MS" panose="030F0702030302020204" pitchFamily="66" charset="0"/>
              </a:rPr>
              <a:t>t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215206" y="1928802"/>
            <a:ext cx="1214446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They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43636" y="1928802"/>
            <a:ext cx="856619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We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3" name="Плюс 22"/>
          <p:cNvSpPr/>
          <p:nvPr/>
        </p:nvSpPr>
        <p:spPr>
          <a:xfrm>
            <a:off x="4500562" y="5500702"/>
            <a:ext cx="785818" cy="714380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785918" y="5214950"/>
            <a:ext cx="2559058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atin typeface="Comic Sans MS" panose="030F0702030302020204" pitchFamily="66" charset="0"/>
              </a:rPr>
              <a:t>read</a:t>
            </a:r>
            <a:endParaRPr lang="ru-RU" sz="5400" b="1" dirty="0">
              <a:latin typeface="Comic Sans MS" panose="030F0702030302020204" pitchFamily="66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5000628" y="1928802"/>
            <a:ext cx="1000132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You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128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5" grpId="0" animBg="1"/>
      <p:bldP spid="20" grpId="0" animBg="1"/>
      <p:bldP spid="22" grpId="0" animBg="1"/>
      <p:bldP spid="21" grpId="0" animBg="1"/>
      <p:bldP spid="29" grpId="0" animBg="1"/>
      <p:bldP spid="30" grpId="0" animBg="1"/>
      <p:bldP spid="23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0034" y="1500174"/>
            <a:ext cx="6675285" cy="5158644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Прямоугольник 11"/>
          <p:cNvSpPr/>
          <p:nvPr/>
        </p:nvSpPr>
        <p:spPr>
          <a:xfrm>
            <a:off x="6429388" y="5429264"/>
            <a:ext cx="2559058" cy="10801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latin typeface="Comic Sans MS" panose="030F0702030302020204" pitchFamily="66" charset="0"/>
              </a:rPr>
              <a:t>ч</a:t>
            </a:r>
            <a:r>
              <a:rPr lang="ru-RU" sz="3200" b="1" dirty="0" smtClean="0">
                <a:latin typeface="Comic Sans MS" panose="030F0702030302020204" pitchFamily="66" charset="0"/>
              </a:rPr>
              <a:t>то делает</a:t>
            </a:r>
            <a:endParaRPr lang="en-US" sz="3200" b="1" dirty="0" smtClean="0">
              <a:latin typeface="Comic Sans MS" panose="030F0702030302020204" pitchFamily="66" charset="0"/>
            </a:endParaRPr>
          </a:p>
          <a:p>
            <a:pPr algn="ctr"/>
            <a:r>
              <a:rPr lang="ru-RU" sz="3200" b="1" dirty="0" smtClean="0">
                <a:latin typeface="Comic Sans MS" panose="030F0702030302020204" pitchFamily="66" charset="0"/>
              </a:rPr>
              <a:t>сейчас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643834" y="4286256"/>
            <a:ext cx="1332148" cy="10001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 smtClean="0">
                <a:latin typeface="Comic Sans MS" panose="030F0702030302020204" pitchFamily="66" charset="0"/>
              </a:rPr>
              <a:t>ing</a:t>
            </a:r>
            <a:endParaRPr lang="ru-RU" sz="5400" dirty="0">
              <a:latin typeface="Comic Sans MS" panose="030F0702030302020204" pitchFamily="66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3050"/>
            <a:ext cx="1044321" cy="957536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604" y="428604"/>
            <a:ext cx="1024125" cy="93901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298" y="428604"/>
            <a:ext cx="1031355" cy="945647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992" y="428604"/>
            <a:ext cx="963981" cy="88387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810" y="1214422"/>
            <a:ext cx="1065167" cy="97664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2066" y="1214422"/>
            <a:ext cx="1069368" cy="980501"/>
          </a:xfrm>
          <a:prstGeom prst="rect">
            <a:avLst/>
          </a:prstGeom>
        </p:spPr>
      </p:pic>
      <p:sp>
        <p:nvSpPr>
          <p:cNvPr id="23" name="Плюс 22"/>
          <p:cNvSpPr/>
          <p:nvPr/>
        </p:nvSpPr>
        <p:spPr>
          <a:xfrm>
            <a:off x="4500562" y="5500702"/>
            <a:ext cx="785818" cy="714380"/>
          </a:xfrm>
          <a:prstGeom prst="mathPlus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60" y="1214422"/>
            <a:ext cx="1069368" cy="980501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>
          <a:xfrm>
            <a:off x="8072462" y="1571612"/>
            <a:ext cx="856619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We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357686" y="214290"/>
            <a:ext cx="952421" cy="4456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is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57818" y="214290"/>
            <a:ext cx="941594" cy="49757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am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29388" y="214290"/>
            <a:ext cx="1159273" cy="457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are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15272" y="142852"/>
            <a:ext cx="504056" cy="5588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286776" y="214290"/>
            <a:ext cx="648072" cy="50377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I</a:t>
            </a:r>
            <a:r>
              <a:rPr lang="en-US" sz="3200" b="1" dirty="0">
                <a:latin typeface="Comic Sans MS" panose="030F0702030302020204" pitchFamily="66" charset="0"/>
              </a:rPr>
              <a:t>t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143900" y="928670"/>
            <a:ext cx="792088" cy="4867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He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7715272" y="2285992"/>
            <a:ext cx="1214445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They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001024" y="2928934"/>
            <a:ext cx="939287" cy="53446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She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929586" y="3643314"/>
            <a:ext cx="1000132" cy="5037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Comic Sans MS" panose="030F0702030302020204" pitchFamily="66" charset="0"/>
              </a:rPr>
              <a:t>You</a:t>
            </a:r>
            <a:endParaRPr lang="ru-RU" sz="32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128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8.09249E-7 L -0.20469 0.32509 " pathEditMode="relative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77778E-6 -1.38728E-6 L -0.45678 0.41943 " pathEditMode="relative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9132 0.40902 " pathEditMode="relative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89017E-6 L -0.83593 0.2911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" y="1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33526E-6 L -0.5283 0.1065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" y="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16185E-6 L -0.73316 0.00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52601E-6 L -0.62326 -0.301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" y="-1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36994E-6 L -0.43768 -0.27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52601E-6 L -0.32726 0.03469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" y="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31214E-7 L -0.16597 -0.07977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" y="-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79 -0.0104 L -0.56355 -0.0342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7341E-7 L -0.24323 0.1380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30" grpId="0" animBg="1"/>
      <p:bldP spid="15" grpId="0" animBg="1"/>
      <p:bldP spid="14" grpId="0" animBg="1"/>
      <p:bldP spid="16" grpId="0" animBg="1"/>
      <p:bldP spid="5" grpId="0" animBg="1"/>
      <p:bldP spid="21" grpId="0" animBg="1"/>
      <p:bldP spid="20" grpId="0" animBg="1"/>
      <p:bldP spid="29" grpId="0" animBg="1"/>
      <p:bldP spid="22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 descr="&amp;Kcy;&amp;icy;&amp;tcy; &amp;chcy;&amp;ucy;&amp;tcy;&amp;softcy; &amp;ncy;&amp;iecy; &amp;scy;&amp;hardcy;&amp;iecy;&amp;lcy; &amp;acy;&amp;kcy;&amp;vcy;&amp;acy;&amp;lcy;&amp;acy;&amp;ncy;&amp;gcy;&amp;icy;&amp;scy;&amp;tcy;&amp;a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286808" cy="471838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4282" y="5286388"/>
            <a:ext cx="8715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The whale __ swim  __.</a:t>
            </a:r>
            <a:endParaRPr lang="ru-RU" sz="5400" b="1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5206" y="5286388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EF2C0B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71934" y="5286388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is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72264" y="5286388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m</a:t>
            </a:r>
            <a:endParaRPr lang="ru-RU" sz="5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&amp;Acy;&amp;ncy;&amp;iecy;&amp;kcy;&amp;dcy;&amp;ocy;&amp;tcy;&amp;ycy; OPEN.BY &amp;Acy;&amp;ncy;&amp;iecy;&amp;kcy;&amp;dcy;&amp;ocy;&amp;tcy;&amp;ycy;, &amp;kcy;&amp;acy;&amp;rcy;&amp;tcy;&amp;icy;&amp;ncy;&amp;kcy;&amp;icy;, &amp;vcy;&amp;icy;&amp;dcy;&amp;iecy;&amp;ocy;, &amp;icy;&amp;scy;&amp;tcy;&amp;ocy;&amp;rcy;&amp;icy;&amp;icy;, &amp;acy;&amp;fcy;&amp;ocy;&amp;rcy;&amp;icy;&amp;zcy;&amp;mcy;&amp;ycy;, &amp;tcy;&amp;ocy;&amp;scy;&amp;tcy;&amp;y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42851"/>
            <a:ext cx="8429684" cy="526253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57214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The giraffes __ drink__.</a:t>
            </a:r>
            <a:endParaRPr lang="ru-RU" sz="5400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29124" y="5572140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are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29520" y="5572140"/>
            <a:ext cx="12858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EF2C0B"/>
                </a:solidFill>
                <a:latin typeface="Comic Sans MS" pitchFamily="66" charset="0"/>
              </a:rPr>
              <a:t>ing</a:t>
            </a:r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.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&amp;Scy;&amp;kcy;&amp;acy;&amp;chcy;&amp;icy;&amp;vcy;&amp;acy;&amp;ncy;&amp;icy;&amp;iecy; &amp;icy;&amp;zcy;&amp;ocy;&amp;bcy;&amp;rcy;&amp;acy;&amp;zhcy;&amp;iecy;&amp;ncy;&amp;icy;&amp;yacy;: &amp;tcy;&amp;rcy;&amp;acy;&amp;vcy;&amp;acy;, &amp;ocy;&amp;bcy;&amp;lcy;&amp;acy;&amp;kcy;&amp;acy;, &amp;bcy;&amp;iecy;&amp;gcy; 462018 / &amp;Rcy;&amp;acy;&amp;zcy;&amp;rcy;&amp;iecy;&amp;shcy;&amp;iecy;&amp;ncy;&amp;icy;&amp;iecy;: original / &amp;Rcy;&amp;acy;&amp;zcy;&amp;dcy;&amp;iecy;&amp;lcy;: &amp;ZHcy;&amp;icy;&amp;vcy;&amp;ocy;&amp;tcy;&amp;ncy;&amp;ycy;&amp;iecy; / HallPic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214290"/>
            <a:ext cx="8519695" cy="478634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557214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Comic Sans MS" pitchFamily="66" charset="0"/>
              </a:rPr>
              <a:t>The horses __ run  __.</a:t>
            </a:r>
            <a:endParaRPr lang="ru-RU" sz="5400" b="1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57686" y="5572140"/>
            <a:ext cx="1428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are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15206" y="5572140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EF2C0B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6578" y="5572140"/>
            <a:ext cx="85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Comic Sans MS" pitchFamily="66" charset="0"/>
              </a:rPr>
              <a:t>n</a:t>
            </a:r>
            <a:endParaRPr lang="ru-RU" sz="54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57214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latin typeface="Comic Sans MS" pitchFamily="66" charset="0"/>
              </a:rPr>
              <a:t>I __ study__</a:t>
            </a:r>
            <a:r>
              <a:rPr lang="ru-RU" sz="5400" b="1" dirty="0" smtClean="0">
                <a:latin typeface="Comic Sans MS" pitchFamily="66" charset="0"/>
              </a:rPr>
              <a:t> </a:t>
            </a:r>
            <a:r>
              <a:rPr lang="en-US" sz="5400" b="1" dirty="0" smtClean="0">
                <a:latin typeface="Comic Sans MS" pitchFamily="66" charset="0"/>
              </a:rPr>
              <a:t>English.</a:t>
            </a:r>
            <a:endParaRPr lang="ru-RU" sz="5400" b="1" dirty="0">
              <a:latin typeface="Comic Sans MS" pitchFamily="66" charset="0"/>
            </a:endParaRPr>
          </a:p>
        </p:txBody>
      </p:sp>
      <p:pic>
        <p:nvPicPr>
          <p:cNvPr id="26628" name="Picture 4" descr="&amp;Mcy;&amp;acy;&amp;tcy;&amp;iecy;&amp;rcy;&amp;icy;&amp;acy;&amp;lcy;&amp;ycy; &amp;zcy;&amp;acy; 06.05.20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290"/>
            <a:ext cx="7500990" cy="499681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85852" y="5500702"/>
            <a:ext cx="1214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EF2C0B"/>
                </a:solidFill>
                <a:latin typeface="Comic Sans MS" pitchFamily="66" charset="0"/>
              </a:rPr>
              <a:t>am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5572140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EF2C0B"/>
                </a:solidFill>
                <a:latin typeface="Comic Sans MS" pitchFamily="66" charset="0"/>
              </a:rPr>
              <a:t>ing</a:t>
            </a:r>
            <a:endParaRPr lang="ru-RU" sz="5400" b="1" dirty="0">
              <a:solidFill>
                <a:srgbClr val="EF2C0B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236</Words>
  <Application>Microsoft Office PowerPoint</Application>
  <PresentationFormat>Экран (4:3)</PresentationFormat>
  <Paragraphs>121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Present Continuous Настоящее длительное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Writing Rules</vt:lpstr>
      <vt:lpstr>Слайд 11</vt:lpstr>
      <vt:lpstr>Слайд 12</vt:lpstr>
      <vt:lpstr>Tom</vt:lpstr>
      <vt:lpstr>The birds</vt:lpstr>
      <vt:lpstr>Can you make sentences in Present Continuous?</vt:lpstr>
      <vt:lpstr>HOMEWORK: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Елена</cp:lastModifiedBy>
  <cp:revision>57</cp:revision>
  <dcterms:created xsi:type="dcterms:W3CDTF">2014-12-08T12:40:13Z</dcterms:created>
  <dcterms:modified xsi:type="dcterms:W3CDTF">2014-12-16T18:06:04Z</dcterms:modified>
</cp:coreProperties>
</file>