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12"/>
  </p:notesMasterIdLst>
  <p:sldIdLst>
    <p:sldId id="256" r:id="rId2"/>
    <p:sldId id="265" r:id="rId3"/>
    <p:sldId id="263" r:id="rId4"/>
    <p:sldId id="257" r:id="rId5"/>
    <p:sldId id="258" r:id="rId6"/>
    <p:sldId id="259" r:id="rId7"/>
    <p:sldId id="260" r:id="rId8"/>
    <p:sldId id="261" r:id="rId9"/>
    <p:sldId id="262" r:id="rId10"/>
    <p:sldId id="264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62" autoAdjust="0"/>
    <p:restoredTop sz="94660"/>
  </p:normalViewPr>
  <p:slideViewPr>
    <p:cSldViewPr>
      <p:cViewPr varScale="1">
        <p:scale>
          <a:sx n="68" d="100"/>
          <a:sy n="68" d="100"/>
        </p:scale>
        <p:origin x="-144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2A2973-1D7E-46E7-891F-7D81A8BA6684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DBA0B3-16A3-42D6-AEC5-AF7B53F495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DBA0B3-16A3-42D6-AEC5-AF7B53F49568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1491-64D5-49B3-BF49-6F483BA88E73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E52-8A50-41B0-8B3C-3E76D4C9D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1491-64D5-49B3-BF49-6F483BA88E73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E52-8A50-41B0-8B3C-3E76D4C9D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1491-64D5-49B3-BF49-6F483BA88E73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E52-8A50-41B0-8B3C-3E76D4C9D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1491-64D5-49B3-BF49-6F483BA88E73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E52-8A50-41B0-8B3C-3E76D4C9D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1491-64D5-49B3-BF49-6F483BA88E73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E52-8A50-41B0-8B3C-3E76D4C9D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1491-64D5-49B3-BF49-6F483BA88E73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E52-8A50-41B0-8B3C-3E76D4C9D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1491-64D5-49B3-BF49-6F483BA88E73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E52-8A50-41B0-8B3C-3E76D4C9D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1491-64D5-49B3-BF49-6F483BA88E73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E52-8A50-41B0-8B3C-3E76D4C9D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1491-64D5-49B3-BF49-6F483BA88E73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E52-8A50-41B0-8B3C-3E76D4C9D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1491-64D5-49B3-BF49-6F483BA88E73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95AE52-8A50-41B0-8B3C-3E76D4C9D79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1D1491-64D5-49B3-BF49-6F483BA88E73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5095AE52-8A50-41B0-8B3C-3E76D4C9D79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61D1491-64D5-49B3-BF49-6F483BA88E73}" type="datetimeFigureOut">
              <a:rPr lang="ru-RU" smtClean="0"/>
              <a:pPr/>
              <a:t>23.12.2014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095AE52-8A50-41B0-8B3C-3E76D4C9D79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 t="27095"/>
          <a:stretch>
            <a:fillRect/>
          </a:stretch>
        </p:blipFill>
        <p:spPr bwMode="auto">
          <a:xfrm>
            <a:off x="811944" y="500042"/>
            <a:ext cx="7546270" cy="4126694"/>
          </a:xfrm>
          <a:prstGeom prst="rect">
            <a:avLst/>
          </a:prstGeom>
          <a:ln w="127000" cap="rnd">
            <a:solidFill>
              <a:schemeClr val="accent2">
                <a:lumMod val="50000"/>
              </a:schemeClr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285720" y="704088"/>
            <a:ext cx="8643998" cy="6153912"/>
          </a:xfrm>
        </p:spPr>
        <p:txBody>
          <a:bodyPr>
            <a:normAutofit/>
          </a:bodyPr>
          <a:lstStyle/>
          <a:p>
            <a:pPr algn="ctr">
              <a:lnSpc>
                <a:spcPct val="70000"/>
              </a:lnSpc>
            </a:pP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Совершенствование элементов техники игры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баскетбол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круговым </a:t>
            </a:r>
            <a:r>
              <a:rPr lang="ru-RU" sz="54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способом в </a:t>
            </a:r>
            <a:r>
              <a:rPr lang="ru-RU" sz="5400" b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10 классе</a:t>
            </a:r>
            <a:endParaRPr lang="ru-RU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00042"/>
            <a:ext cx="8305800" cy="1000132"/>
          </a:xfrm>
        </p:spPr>
        <p:txBody>
          <a:bodyPr>
            <a:normAutofit/>
          </a:bodyPr>
          <a:lstStyle/>
          <a:p>
            <a:pPr algn="ctr"/>
            <a:r>
              <a:rPr lang="ru-RU" sz="5400" b="1" u="sng" dirty="0" smtClean="0">
                <a:solidFill>
                  <a:srgbClr val="FF0000"/>
                </a:solidFill>
              </a:rPr>
              <a:t>УЧЕБНАЯ ИГРА</a:t>
            </a:r>
            <a:endParaRPr lang="ru-RU" sz="5400" b="1" u="sng" dirty="0">
              <a:solidFill>
                <a:srgbClr val="FF0000"/>
              </a:solidFill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 flipV="1">
            <a:off x="428596" y="1714488"/>
            <a:ext cx="8286808" cy="7143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6"/>
          <p:cNvCxnSpPr/>
          <p:nvPr/>
        </p:nvCxnSpPr>
        <p:spPr>
          <a:xfrm flipV="1">
            <a:off x="428596" y="6572272"/>
            <a:ext cx="8286808" cy="7143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5400000">
            <a:off x="-2000296" y="4214818"/>
            <a:ext cx="4857784" cy="158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5400000">
            <a:off x="-1999502" y="4214024"/>
            <a:ext cx="4857784" cy="158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6287306" y="4142586"/>
            <a:ext cx="4857784" cy="158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428596" y="3071810"/>
            <a:ext cx="2071702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28596" y="4927610"/>
            <a:ext cx="2071702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Овал 17"/>
          <p:cNvSpPr/>
          <p:nvPr/>
        </p:nvSpPr>
        <p:spPr>
          <a:xfrm>
            <a:off x="1857356" y="3286124"/>
            <a:ext cx="1285884" cy="1428760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20" name="Прямая соединительная линия 19"/>
          <p:cNvCxnSpPr/>
          <p:nvPr/>
        </p:nvCxnSpPr>
        <p:spPr>
          <a:xfrm rot="5400000">
            <a:off x="1571604" y="4000504"/>
            <a:ext cx="1857388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 rot="10800000">
            <a:off x="6357950" y="3071810"/>
            <a:ext cx="2357454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 rot="10800000">
            <a:off x="6357950" y="4856171"/>
            <a:ext cx="2357454" cy="1588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Овал 24"/>
          <p:cNvSpPr/>
          <p:nvPr/>
        </p:nvSpPr>
        <p:spPr>
          <a:xfrm>
            <a:off x="5715008" y="3286124"/>
            <a:ext cx="1357322" cy="1357322"/>
          </a:xfrm>
          <a:prstGeom prst="ellipse">
            <a:avLst/>
          </a:prstGeom>
          <a:solidFill>
            <a:schemeClr val="bg1"/>
          </a:solidFill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43174" y="1785926"/>
            <a:ext cx="3602042" cy="4802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cxnSp>
        <p:nvCxnSpPr>
          <p:cNvPr id="29" name="Прямая соединительная линия 28"/>
          <p:cNvCxnSpPr/>
          <p:nvPr/>
        </p:nvCxnSpPr>
        <p:spPr>
          <a:xfrm rot="16200000" flipH="1">
            <a:off x="5464976" y="3964785"/>
            <a:ext cx="1785948" cy="1"/>
          </a:xfrm>
          <a:prstGeom prst="line">
            <a:avLst/>
          </a:prstGeom>
          <a:ln w="5715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Прямая соединительная линия 30"/>
          <p:cNvCxnSpPr/>
          <p:nvPr/>
        </p:nvCxnSpPr>
        <p:spPr>
          <a:xfrm>
            <a:off x="428596" y="4000504"/>
            <a:ext cx="428628" cy="158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Прямая соединительная линия 31"/>
          <p:cNvCxnSpPr/>
          <p:nvPr/>
        </p:nvCxnSpPr>
        <p:spPr>
          <a:xfrm>
            <a:off x="8286776" y="4000504"/>
            <a:ext cx="428628" cy="158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Прямая соединительная линия 33"/>
          <p:cNvCxnSpPr/>
          <p:nvPr/>
        </p:nvCxnSpPr>
        <p:spPr>
          <a:xfrm rot="5400000">
            <a:off x="571472" y="3999710"/>
            <a:ext cx="571504" cy="158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5400000">
            <a:off x="8000230" y="3999710"/>
            <a:ext cx="571504" cy="1588"/>
          </a:xfrm>
          <a:prstGeom prst="line">
            <a:avLst/>
          </a:prstGeom>
          <a:ln w="76200">
            <a:solidFill>
              <a:schemeClr val="tx1">
                <a:lumMod val="95000"/>
                <a:lumOff val="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714356"/>
            <a:ext cx="8643998" cy="1428760"/>
          </a:xfrm>
        </p:spPr>
        <p:txBody>
          <a:bodyPr>
            <a:noAutofit/>
          </a:bodyPr>
          <a:lstStyle/>
          <a:p>
            <a:pPr algn="ctr"/>
            <a:r>
              <a:rPr lang="ru-RU" sz="5400" b="1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СХЕМА КРУГОВОГО СПОСОБА</a:t>
            </a:r>
            <a:endParaRPr lang="ru-RU" sz="5400" b="1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050" name="Picture 2" descr="C:\Users\Администратор\Desktop\публикации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071678"/>
            <a:ext cx="7429552" cy="457353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71480"/>
            <a:ext cx="8305800" cy="785818"/>
          </a:xfrm>
        </p:spPr>
        <p:txBody>
          <a:bodyPr>
            <a:noAutofit/>
          </a:bodyPr>
          <a:lstStyle/>
          <a:p>
            <a:pPr algn="ctr"/>
            <a:r>
              <a:rPr lang="ru-RU" sz="5400" b="1" u="sng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1</a:t>
            </a:r>
            <a:endParaRPr lang="ru-RU" sz="5400" b="1" u="sng" spc="300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7" name="Picture 3" descr="C:\Users\Администратор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 rot="10800000">
            <a:off x="6434170" y="1928802"/>
            <a:ext cx="2709830" cy="2357454"/>
          </a:xfrm>
          <a:prstGeom prst="rect">
            <a:avLst/>
          </a:prstGeom>
          <a:noFill/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596" y="1785926"/>
            <a:ext cx="5904873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026" name="AutoShape 2"/>
          <p:cNvSpPr>
            <a:spLocks noChangeArrowheads="1"/>
          </p:cNvSpPr>
          <p:nvPr/>
        </p:nvSpPr>
        <p:spPr bwMode="auto">
          <a:xfrm>
            <a:off x="7215206" y="3500438"/>
            <a:ext cx="285752" cy="285752"/>
          </a:xfrm>
          <a:prstGeom prst="flowChartOr">
            <a:avLst/>
          </a:prstGeom>
          <a:gradFill rotWithShape="0">
            <a:gsLst>
              <a:gs pos="0">
                <a:srgbClr val="4BACC6"/>
              </a:gs>
              <a:gs pos="100000">
                <a:srgbClr val="205867"/>
              </a:gs>
            </a:gsLst>
            <a:lin ang="2700000" scaled="1"/>
          </a:gradFill>
          <a:ln w="12700">
            <a:solidFill>
              <a:srgbClr val="F2F2F2"/>
            </a:solidFill>
            <a:round/>
            <a:headEnd/>
            <a:tailEnd/>
          </a:ln>
          <a:effectLst>
            <a:outerShdw sy="50000" kx="-2453608" rotWithShape="0">
              <a:srgbClr val="B6DDE8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571480"/>
            <a:ext cx="8305800" cy="796086"/>
          </a:xfrm>
        </p:spPr>
        <p:txBody>
          <a:bodyPr>
            <a:noAutofit/>
          </a:bodyPr>
          <a:lstStyle/>
          <a:p>
            <a:pPr algn="ctr"/>
            <a:r>
              <a:rPr lang="ru-RU" sz="5400" b="1" u="sng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2</a:t>
            </a:r>
            <a:endParaRPr lang="ru-RU" sz="5400" u="sng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1604" y="1785926"/>
            <a:ext cx="5523915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1026" name="Picture 2" descr="C:\Users\Администратор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1432" y="1785926"/>
            <a:ext cx="2381808" cy="38576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305800" cy="928694"/>
          </a:xfrm>
        </p:spPr>
        <p:txBody>
          <a:bodyPr>
            <a:normAutofit/>
          </a:bodyPr>
          <a:lstStyle/>
          <a:p>
            <a:pPr algn="ctr"/>
            <a:r>
              <a:rPr lang="ru-RU" sz="5400" b="1" u="sng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3</a:t>
            </a:r>
            <a:endParaRPr lang="ru-RU" sz="5400" u="sng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098" name="Picture 2" descr="D:\10класс\мерприятия 10 кл\круговой урок\DSCN7408.JPG"/>
          <p:cNvPicPr>
            <a:picLocks noChangeAspect="1" noChangeArrowheads="1"/>
          </p:cNvPicPr>
          <p:nvPr/>
        </p:nvPicPr>
        <p:blipFill>
          <a:blip r:embed="rId2" cstate="print"/>
          <a:srcRect l="9814" t="11215" r="10269"/>
          <a:stretch>
            <a:fillRect/>
          </a:stretch>
        </p:blipFill>
        <p:spPr bwMode="auto">
          <a:xfrm>
            <a:off x="714348" y="1714488"/>
            <a:ext cx="5259031" cy="4143404"/>
          </a:xfrm>
          <a:prstGeom prst="rect">
            <a:avLst/>
          </a:prstGeom>
          <a:ln w="127000" cap="sq">
            <a:solidFill>
              <a:schemeClr val="accent2">
                <a:lumMod val="75000"/>
              </a:schemeClr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074" name="Picture 2" descr="C:\Users\Администратор\Desktop\Безымянный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5400000">
            <a:off x="4929189" y="2857496"/>
            <a:ext cx="5000659" cy="2286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867524"/>
          </a:xfrm>
        </p:spPr>
        <p:txBody>
          <a:bodyPr>
            <a:noAutofit/>
          </a:bodyPr>
          <a:lstStyle/>
          <a:p>
            <a:pPr algn="ctr"/>
            <a:r>
              <a:rPr lang="ru-RU" sz="5400" b="1" u="sng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4</a:t>
            </a:r>
            <a:endParaRPr lang="ru-RU" sz="5400" u="sng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123" name="Picture 3" descr="D:\10класс\мерприятия 10 кл\круговой урок\DSCN7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1857364"/>
            <a:ext cx="5713478" cy="4285593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2050" name="Picture 2" descr="C:\Users\Администратор\Desktop\Безымянный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1215" y="2357430"/>
            <a:ext cx="3209215" cy="2143140"/>
          </a:xfrm>
          <a:prstGeom prst="rect">
            <a:avLst/>
          </a:prstGeom>
          <a:noFill/>
        </p:spPr>
      </p:pic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714348" y="3214686"/>
            <a:ext cx="309540" cy="295262"/>
          </a:xfrm>
          <a:prstGeom prst="flowChartSummingJunction">
            <a:avLst/>
          </a:prstGeom>
          <a:gradFill rotWithShape="0">
            <a:gsLst>
              <a:gs pos="0">
                <a:srgbClr val="F79646"/>
              </a:gs>
              <a:gs pos="100000">
                <a:srgbClr val="974706"/>
              </a:gs>
            </a:gsLst>
            <a:lin ang="2700000" scaled="1"/>
          </a:gradFill>
          <a:ln w="12700">
            <a:solidFill>
              <a:srgbClr val="F2F2F2"/>
            </a:solidFill>
            <a:round/>
            <a:headEnd/>
            <a:tailEnd/>
          </a:ln>
          <a:effectLst>
            <a:outerShdw sy="50000" kx="-2453608" rotWithShape="0">
              <a:srgbClr val="FBD4B4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2285984" y="3714752"/>
            <a:ext cx="309540" cy="295262"/>
          </a:xfrm>
          <a:prstGeom prst="flowChartSummingJunction">
            <a:avLst/>
          </a:prstGeom>
          <a:gradFill rotWithShape="0">
            <a:gsLst>
              <a:gs pos="0">
                <a:srgbClr val="F79646"/>
              </a:gs>
              <a:gs pos="100000">
                <a:srgbClr val="974706"/>
              </a:gs>
            </a:gsLst>
            <a:lin ang="2700000" scaled="1"/>
          </a:gradFill>
          <a:ln w="12700">
            <a:solidFill>
              <a:srgbClr val="F2F2F2"/>
            </a:solidFill>
            <a:round/>
            <a:headEnd/>
            <a:tailEnd/>
          </a:ln>
          <a:effectLst>
            <a:outerShdw sy="50000" kx="-2453608" rotWithShape="0">
              <a:srgbClr val="FBD4B4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053" name="AutoShape 5"/>
          <p:cNvSpPr>
            <a:spLocks noChangeArrowheads="1"/>
          </p:cNvSpPr>
          <p:nvPr/>
        </p:nvSpPr>
        <p:spPr bwMode="auto">
          <a:xfrm>
            <a:off x="2214546" y="2428868"/>
            <a:ext cx="309540" cy="295262"/>
          </a:xfrm>
          <a:prstGeom prst="flowChartSummingJunction">
            <a:avLst/>
          </a:prstGeom>
          <a:gradFill rotWithShape="0">
            <a:gsLst>
              <a:gs pos="0">
                <a:srgbClr val="F79646"/>
              </a:gs>
              <a:gs pos="100000">
                <a:srgbClr val="974706"/>
              </a:gs>
            </a:gsLst>
            <a:lin ang="2700000" scaled="1"/>
          </a:gradFill>
          <a:ln w="12700">
            <a:solidFill>
              <a:srgbClr val="F2F2F2"/>
            </a:solidFill>
            <a:round/>
            <a:headEnd/>
            <a:tailEnd/>
          </a:ln>
          <a:effectLst>
            <a:outerShdw sy="50000" kx="-2453608" rotWithShape="0">
              <a:srgbClr val="FBD4B4">
                <a:alpha val="50000"/>
              </a:srgbClr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Администратор\Desktop\Безымянный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00760" y="2143116"/>
            <a:ext cx="3143240" cy="200024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05800" cy="918418"/>
          </a:xfrm>
        </p:spPr>
        <p:txBody>
          <a:bodyPr>
            <a:normAutofit/>
          </a:bodyPr>
          <a:lstStyle/>
          <a:p>
            <a:pPr algn="ctr"/>
            <a:r>
              <a:rPr lang="ru-RU" sz="5400" b="1" u="sng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5</a:t>
            </a:r>
            <a:endParaRPr lang="ru-RU" sz="5400" u="sng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34" y="2000240"/>
            <a:ext cx="5523914" cy="414340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chemeClr val="accent2">
                <a:lumMod val="50000"/>
              </a:schemeClr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Администратор\Desktop\Безымянный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5272149"/>
            <a:ext cx="2247906" cy="1585851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714356"/>
            <a:ext cx="8305800" cy="785818"/>
          </a:xfrm>
        </p:spPr>
        <p:txBody>
          <a:bodyPr>
            <a:noAutofit/>
          </a:bodyPr>
          <a:lstStyle/>
          <a:p>
            <a:pPr algn="ctr"/>
            <a:r>
              <a:rPr lang="ru-RU" sz="5400" b="1" u="sng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6</a:t>
            </a:r>
            <a:endParaRPr lang="ru-RU" sz="5400" u="sng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905803" y="1714488"/>
            <a:ext cx="6095353" cy="44291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accent2">
                <a:lumMod val="50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5122" name="Picture 2" descr="C:\Users\Администратор\Desktop\Безымянный1.pn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1714488"/>
            <a:ext cx="3336280" cy="1571636"/>
          </a:xfrm>
          <a:prstGeom prst="rect">
            <a:avLst/>
          </a:prstGeom>
          <a:noFill/>
        </p:spPr>
      </p:pic>
      <p:cxnSp>
        <p:nvCxnSpPr>
          <p:cNvPr id="7" name="Прямая со стрелкой 6"/>
          <p:cNvCxnSpPr>
            <a:endCxn id="5122" idx="2"/>
          </p:cNvCxnSpPr>
          <p:nvPr/>
        </p:nvCxnSpPr>
        <p:spPr>
          <a:xfrm rot="16200000" flipV="1">
            <a:off x="1262682" y="3691582"/>
            <a:ext cx="2214578" cy="1403662"/>
          </a:xfrm>
          <a:prstGeom prst="straightConnector1">
            <a:avLst/>
          </a:prstGeom>
          <a:ln w="762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>
            <a:stCxn id="5122" idx="2"/>
          </p:cNvCxnSpPr>
          <p:nvPr/>
        </p:nvCxnSpPr>
        <p:spPr>
          <a:xfrm rot="5400000" flipH="1">
            <a:off x="726897" y="2344881"/>
            <a:ext cx="785818" cy="1096668"/>
          </a:xfrm>
          <a:prstGeom prst="straightConnector1">
            <a:avLst/>
          </a:prstGeom>
          <a:ln w="38100">
            <a:solidFill>
              <a:srgbClr val="FF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 descr="C:\Users\Администратор\Desktop\Безымянный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72198" y="2065088"/>
            <a:ext cx="2928926" cy="4221432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714356"/>
            <a:ext cx="8305800" cy="846980"/>
          </a:xfrm>
        </p:spPr>
        <p:txBody>
          <a:bodyPr>
            <a:noAutofit/>
          </a:bodyPr>
          <a:lstStyle/>
          <a:p>
            <a:pPr algn="ctr"/>
            <a:r>
              <a:rPr lang="ru-RU" sz="5400" b="1" u="sng" spc="3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СТАНЦИЯ 7</a:t>
            </a:r>
            <a:endParaRPr lang="ru-RU" sz="5400" u="sng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7" y="1785925"/>
            <a:ext cx="6072231" cy="4554687"/>
          </a:xfrm>
          <a:prstGeom prst="rect">
            <a:avLst/>
          </a:prstGeom>
          <a:ln w="76200">
            <a:solidFill>
              <a:schemeClr val="accent2">
                <a:lumMod val="50000"/>
              </a:schemeClr>
            </a:solidFill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619</TotalTime>
  <Words>20</Words>
  <Application>Microsoft Office PowerPoint</Application>
  <PresentationFormat>Экран (4:3)</PresentationFormat>
  <Paragraphs>11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Поток</vt:lpstr>
      <vt:lpstr> Совершенствование элементов техники игры баскетбол круговым способом в 10 классе</vt:lpstr>
      <vt:lpstr>СХЕМА КРУГОВОГО СПОСОБА</vt:lpstr>
      <vt:lpstr>СТАНЦИЯ 1</vt:lpstr>
      <vt:lpstr>СТАНЦИЯ 2</vt:lpstr>
      <vt:lpstr>СТАНЦИЯ 3</vt:lpstr>
      <vt:lpstr>СТАНЦИЯ 4</vt:lpstr>
      <vt:lpstr>СТАНЦИЯ 5</vt:lpstr>
      <vt:lpstr>СТАНЦИЯ 6</vt:lpstr>
      <vt:lpstr>СТАНЦИЯ 7</vt:lpstr>
      <vt:lpstr>УЧЕБНАЯ ИГРА</vt:lpstr>
    </vt:vector>
  </TitlesOfParts>
  <Company>DNA Project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щщдщл</dc:title>
  <dc:creator>DNA7 X86</dc:creator>
  <cp:lastModifiedBy>DNA7 X86</cp:lastModifiedBy>
  <cp:revision>62</cp:revision>
  <dcterms:created xsi:type="dcterms:W3CDTF">2014-12-16T18:12:56Z</dcterms:created>
  <dcterms:modified xsi:type="dcterms:W3CDTF">2014-12-23T20:45:56Z</dcterms:modified>
</cp:coreProperties>
</file>