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0" r:id="rId2"/>
    <p:sldId id="256" r:id="rId3"/>
    <p:sldId id="266" r:id="rId4"/>
    <p:sldId id="267" r:id="rId5"/>
    <p:sldId id="265" r:id="rId6"/>
    <p:sldId id="269" r:id="rId7"/>
    <p:sldId id="261" r:id="rId8"/>
    <p:sldId id="268" r:id="rId9"/>
    <p:sldId id="259" r:id="rId10"/>
    <p:sldId id="262" r:id="rId11"/>
    <p:sldId id="263" r:id="rId12"/>
    <p:sldId id="264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229D-E3F2-4A57-BEE2-622958D8BC78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AD9F7-2999-4F43-8290-1698DF50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AD9F7-2999-4F43-8290-1698DF50E2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7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62396">
            <a:off x="688067" y="1722663"/>
            <a:ext cx="8879201" cy="3913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i="1" dirty="0" smtClean="0"/>
              <a:t>«Лермонтов и Пушкин – загадка русской жизни и литературы…» </a:t>
            </a:r>
          </a:p>
          <a:p>
            <a:pPr marL="0" indent="0">
              <a:buNone/>
            </a:pPr>
            <a:r>
              <a:rPr lang="ru-RU" sz="5400" i="1" dirty="0" smtClean="0"/>
              <a:t>			    </a:t>
            </a:r>
            <a:r>
              <a:rPr lang="ru-RU" sz="5400" i="1" dirty="0" err="1" smtClean="0"/>
              <a:t>А.Блок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33428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274" y="476672"/>
            <a:ext cx="5631845" cy="5860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 скучно и грустно, и некому руку подать</a:t>
            </a:r>
          </a:p>
          <a:p>
            <a:pPr marL="0" indent="0">
              <a:buNone/>
            </a:pPr>
            <a:r>
              <a:rPr lang="ru-RU" sz="1800" b="1" dirty="0"/>
              <a:t>            В минуту душевной невзгоды...</a:t>
            </a:r>
          </a:p>
          <a:p>
            <a:pPr marL="0" indent="0">
              <a:buNone/>
            </a:pPr>
            <a:r>
              <a:rPr lang="ru-RU" sz="1800" b="1" dirty="0"/>
              <a:t> Желанья!.. что пользы напрасно и вечно желать?..</a:t>
            </a:r>
          </a:p>
          <a:p>
            <a:pPr marL="0" indent="0">
              <a:buNone/>
            </a:pPr>
            <a:r>
              <a:rPr lang="ru-RU" sz="1800" b="1" dirty="0"/>
              <a:t>            А годы проходят - все лучшие годы!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Любить... но кого же?.. на время - не стоит труда,</a:t>
            </a:r>
          </a:p>
          <a:p>
            <a:pPr marL="0" indent="0">
              <a:buNone/>
            </a:pPr>
            <a:r>
              <a:rPr lang="ru-RU" sz="1800" b="1" dirty="0"/>
              <a:t>            А вечно любить невозможно.</a:t>
            </a:r>
          </a:p>
          <a:p>
            <a:pPr marL="0" indent="0">
              <a:buNone/>
            </a:pPr>
            <a:r>
              <a:rPr lang="ru-RU" sz="1800" b="1" dirty="0"/>
              <a:t> В себя ли заглянешь? - там прошлого нет и следа:</a:t>
            </a:r>
          </a:p>
          <a:p>
            <a:pPr marL="0" indent="0">
              <a:buNone/>
            </a:pPr>
            <a:r>
              <a:rPr lang="ru-RU" sz="1800" b="1" dirty="0"/>
              <a:t>            И радость, и муки, и всё там ничтожно...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Что страсти? - ведь рано иль поздно их сладкий </a:t>
            </a:r>
            <a:r>
              <a:rPr lang="ru-RU" sz="1800" b="1" dirty="0" smtClean="0"/>
              <a:t>недуг</a:t>
            </a:r>
          </a:p>
          <a:p>
            <a:pPr marL="0" indent="0">
              <a:buNone/>
            </a:pPr>
            <a:r>
              <a:rPr lang="ru-RU" sz="1800" b="1" dirty="0" smtClean="0"/>
              <a:t>            </a:t>
            </a:r>
            <a:r>
              <a:rPr lang="ru-RU" sz="1800" b="1" dirty="0"/>
              <a:t>Исчезнет при слове рассудка;</a:t>
            </a:r>
          </a:p>
          <a:p>
            <a:pPr marL="0" indent="0">
              <a:buNone/>
            </a:pPr>
            <a:r>
              <a:rPr lang="ru-RU" sz="1800" b="1" dirty="0"/>
              <a:t> И жизнь, как посмотришь с холодным вниманьем вокруг -</a:t>
            </a:r>
          </a:p>
          <a:p>
            <a:pPr marL="0" indent="0">
              <a:buNone/>
            </a:pPr>
            <a:r>
              <a:rPr lang="ru-RU" sz="1800" b="1" dirty="0"/>
              <a:t>            Такая пустая и глупая шутка...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751857" cy="4537666"/>
          </a:xfrm>
        </p:spPr>
      </p:pic>
    </p:spTree>
    <p:extLst>
      <p:ext uri="{BB962C8B-B14F-4D97-AF65-F5344CB8AC3E}">
        <p14:creationId xmlns:p14="http://schemas.microsoft.com/office/powerpoint/2010/main" val="577417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542977" cy="44464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644008" cy="683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В дверях эдема ангел </a:t>
            </a:r>
            <a:r>
              <a:rPr lang="ru-RU" b="1" dirty="0" smtClean="0"/>
              <a:t>нежный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Главой </a:t>
            </a:r>
            <a:r>
              <a:rPr lang="ru-RU" b="1" dirty="0"/>
              <a:t>поникшею сиял, </a:t>
            </a:r>
          </a:p>
          <a:p>
            <a:pPr marL="0" indent="0">
              <a:buNone/>
            </a:pPr>
            <a:r>
              <a:rPr lang="ru-RU" b="1" dirty="0" smtClean="0"/>
              <a:t>А </a:t>
            </a:r>
            <a:r>
              <a:rPr lang="ru-RU" b="1" dirty="0"/>
              <a:t>демон мрачный и мятежный </a:t>
            </a:r>
          </a:p>
          <a:p>
            <a:pPr marL="0" indent="0">
              <a:buNone/>
            </a:pPr>
            <a:r>
              <a:rPr lang="ru-RU" b="1" dirty="0" smtClean="0"/>
              <a:t>Над </a:t>
            </a:r>
            <a:r>
              <a:rPr lang="ru-RU" b="1" dirty="0"/>
              <a:t>адской бездною летал. </a:t>
            </a:r>
          </a:p>
          <a:p>
            <a:pPr marL="0" indent="0">
              <a:buNone/>
            </a:pPr>
            <a:r>
              <a:rPr lang="ru-RU" b="1" dirty="0" smtClean="0"/>
              <a:t>Дух </a:t>
            </a:r>
            <a:r>
              <a:rPr lang="ru-RU" b="1" dirty="0"/>
              <a:t>отрицанья, дух сомненья </a:t>
            </a:r>
          </a:p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dirty="0"/>
              <a:t>духа чистого взирал </a:t>
            </a:r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жар невольный умиленья </a:t>
            </a:r>
          </a:p>
          <a:p>
            <a:pPr marL="0" indent="0">
              <a:buNone/>
            </a:pPr>
            <a:r>
              <a:rPr lang="ru-RU" b="1" dirty="0" smtClean="0"/>
              <a:t>Впервые </a:t>
            </a:r>
            <a:r>
              <a:rPr lang="ru-RU" b="1" dirty="0"/>
              <a:t>смутно познавал. </a:t>
            </a:r>
          </a:p>
          <a:p>
            <a:pPr marL="0" indent="0">
              <a:buNone/>
            </a:pPr>
            <a:r>
              <a:rPr lang="ru-RU" b="1" dirty="0" smtClean="0"/>
              <a:t>„</a:t>
            </a:r>
            <a:r>
              <a:rPr lang="ru-RU" b="1" dirty="0"/>
              <a:t>Прости, он рек, тебя я видел,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И ты недаром мне сиял: </a:t>
            </a:r>
          </a:p>
          <a:p>
            <a:pPr marL="0" indent="0">
              <a:buNone/>
            </a:pPr>
            <a:r>
              <a:rPr lang="ru-RU" b="1" dirty="0" smtClean="0"/>
              <a:t>Не </a:t>
            </a:r>
            <a:r>
              <a:rPr lang="ru-RU" b="1" dirty="0"/>
              <a:t>всё я в небе ненавидел, </a:t>
            </a:r>
          </a:p>
          <a:p>
            <a:pPr marL="0" indent="0">
              <a:buNone/>
            </a:pPr>
            <a:r>
              <a:rPr lang="ru-RU" b="1" dirty="0" smtClean="0"/>
              <a:t>Не </a:t>
            </a:r>
            <a:r>
              <a:rPr lang="ru-RU" b="1" dirty="0"/>
              <a:t>всё я в мире презирал“.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35499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/>
              <a:t>Ангел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42296097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По небу полуночи ангел </a:t>
            </a:r>
            <a:r>
              <a:rPr lang="ru-RU" b="1" dirty="0" smtClean="0"/>
              <a:t>летел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  И тихую песню он пел;</a:t>
            </a:r>
          </a:p>
          <a:p>
            <a:pPr marL="0" indent="0">
              <a:buNone/>
            </a:pPr>
            <a:r>
              <a:rPr lang="ru-RU" b="1" dirty="0"/>
              <a:t> И месяц, и звезды, и тучи толпой</a:t>
            </a:r>
          </a:p>
          <a:p>
            <a:pPr marL="0" indent="0">
              <a:buNone/>
            </a:pPr>
            <a:r>
              <a:rPr lang="ru-RU" b="1" dirty="0"/>
              <a:t>   Внимали той песне святой.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Он пел о блаженстве безгрешных духов</a:t>
            </a:r>
          </a:p>
          <a:p>
            <a:pPr marL="0" indent="0">
              <a:buNone/>
            </a:pPr>
            <a:r>
              <a:rPr lang="ru-RU" b="1" dirty="0"/>
              <a:t>   Под кущами райских садов;</a:t>
            </a:r>
          </a:p>
          <a:p>
            <a:pPr marL="0" indent="0">
              <a:buNone/>
            </a:pPr>
            <a:r>
              <a:rPr lang="ru-RU" b="1" dirty="0"/>
              <a:t> О боге великом он пел, и хвала</a:t>
            </a:r>
          </a:p>
          <a:p>
            <a:pPr marL="0" indent="0">
              <a:buNone/>
            </a:pPr>
            <a:r>
              <a:rPr lang="ru-RU" b="1" dirty="0"/>
              <a:t>    Его непритворна была.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Он душу младую в объятиях нес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Для мира печали и слез;</a:t>
            </a:r>
          </a:p>
          <a:p>
            <a:pPr marL="0" indent="0">
              <a:buNone/>
            </a:pPr>
            <a:r>
              <a:rPr lang="ru-RU" b="1" dirty="0"/>
              <a:t> И звук его песни в душе молодой</a:t>
            </a:r>
          </a:p>
          <a:p>
            <a:pPr marL="0" indent="0">
              <a:buNone/>
            </a:pPr>
            <a:r>
              <a:rPr lang="ru-RU" b="1" dirty="0"/>
              <a:t>   Остался — без слов, но живой.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И долго на свете томилась она,</a:t>
            </a:r>
          </a:p>
          <a:p>
            <a:pPr marL="0" indent="0">
              <a:buNone/>
            </a:pPr>
            <a:r>
              <a:rPr lang="ru-RU" b="1" dirty="0"/>
              <a:t>   Желанием чудным полна;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И звуков небес заменить не могли</a:t>
            </a:r>
          </a:p>
          <a:p>
            <a:pPr marL="0" indent="0">
              <a:buNone/>
            </a:pPr>
            <a:r>
              <a:rPr lang="ru-RU" b="1" dirty="0"/>
              <a:t>   Ей скучные песни земли.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876628" cy="5085468"/>
          </a:xfrm>
        </p:spPr>
      </p:pic>
      <p:sp>
        <p:nvSpPr>
          <p:cNvPr id="2" name="TextBox 1"/>
          <p:cNvSpPr txBox="1"/>
          <p:nvPr/>
        </p:nvSpPr>
        <p:spPr>
          <a:xfrm>
            <a:off x="4860032" y="0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/>
              <a:t>Ангел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242944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930312" cy="109589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Задание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348880"/>
            <a:ext cx="7272808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Выберите из всего собранного материала слово, словосочетание или предложение. Оно будет темой вашей творческой работы. </a:t>
            </a:r>
          </a:p>
          <a:p>
            <a:pPr marL="0" indent="0">
              <a:buNone/>
            </a:pPr>
            <a:r>
              <a:rPr lang="ru-RU" dirty="0" smtClean="0"/>
              <a:t>Напишите по желанию: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8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417"/>
            <a:ext cx="1916832" cy="1916832"/>
          </a:xfrm>
        </p:spPr>
      </p:pic>
      <p:sp>
        <p:nvSpPr>
          <p:cNvPr id="6" name="TextBox 5"/>
          <p:cNvSpPr txBox="1"/>
          <p:nvPr/>
        </p:nvSpPr>
        <p:spPr>
          <a:xfrm>
            <a:off x="4572000" y="42210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i="1" dirty="0" err="1" smtClean="0"/>
              <a:t>Синквейн</a:t>
            </a:r>
            <a:endParaRPr lang="ru-RU" sz="2400" i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i="1" dirty="0" smtClean="0"/>
              <a:t>Диаманту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i="1" dirty="0" smtClean="0"/>
              <a:t>Хокку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i="1" dirty="0" smtClean="0"/>
              <a:t>Эссе</a:t>
            </a: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1640" y="4224107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29001" cy="1277274"/>
          </a:xfrm>
        </p:spPr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8136904" cy="34563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Какой момент урока показался самым интересным?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Продолжите фразу: «Муки творчества – это…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Согласны ли вы с мнением Мережковского о том, что Пушкин – дневное, а Лермонтов – ночное светило русской поэзии.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6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-900000">
            <a:off x="1043816" y="844655"/>
            <a:ext cx="7164171" cy="4839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800" b="1" i="1" u="sng" dirty="0" smtClean="0"/>
              <a:t>Спасибо за урок!</a:t>
            </a:r>
            <a:endParaRPr lang="ru-RU" sz="13800" b="1" i="1" u="sng" dirty="0"/>
          </a:p>
        </p:txBody>
      </p:sp>
    </p:spTree>
    <p:extLst>
      <p:ext uri="{BB962C8B-B14F-4D97-AF65-F5344CB8AC3E}">
        <p14:creationId xmlns:p14="http://schemas.microsoft.com/office/powerpoint/2010/main" val="8890505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264114" cy="38193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Пушкин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дневное, 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969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Лермонтов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ночное светило русской поэзии.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	   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Д.С. Мережковский 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0737" y="5003070"/>
            <a:ext cx="6043263" cy="186262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Мастерская построения отношения и творческого письма в 9 классе.</a:t>
            </a:r>
          </a:p>
        </p:txBody>
      </p:sp>
    </p:spTree>
    <p:extLst>
      <p:ext uri="{BB962C8B-B14F-4D97-AF65-F5344CB8AC3E}">
        <p14:creationId xmlns:p14="http://schemas.microsoft.com/office/powerpoint/2010/main" val="59748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431059" cy="140464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Задание</a:t>
            </a:r>
            <a:endParaRPr lang="ru-RU" sz="72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100000" l="1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68"/>
            <a:ext cx="2304256" cy="1728192"/>
          </a:xfrm>
        </p:spPr>
      </p:pic>
      <p:sp>
        <p:nvSpPr>
          <p:cNvPr id="5" name="TextBox 4"/>
          <p:cNvSpPr txBox="1"/>
          <p:nvPr/>
        </p:nvSpPr>
        <p:spPr>
          <a:xfrm>
            <a:off x="4283968" y="1988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564904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Сравните понятия «дневное» и «ночное» светило. Какие ассоциации вызывают у вас эти образы, запишите по 5 слов.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25779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003" y="4553744"/>
            <a:ext cx="8928992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Подумайте и подберите по одной цитате, которую бы вы поместили под портретом «вашего» Пушкина, «вашего» Лермонтова.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509977" cy="3456384"/>
          </a:xfrm>
          <a:effectLst>
            <a:softEdge rad="127000"/>
          </a:effectLst>
          <a:scene3d>
            <a:camera prst="perspectiveRight"/>
            <a:lightRig rig="threePt" dir="t"/>
          </a:scene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13" y="1340768"/>
            <a:ext cx="4821687" cy="324147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Задание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318092"/>
            <a:ext cx="1404156" cy="19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077"/>
            <a:ext cx="7704856" cy="1678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Выберите по одному высказыванию выдающихся людей о Лермонтове и Пушкине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1433984" cy="187068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0768"/>
            <a:ext cx="1506760" cy="1859176"/>
          </a:xfrm>
        </p:spPr>
      </p:pic>
      <p:sp>
        <p:nvSpPr>
          <p:cNvPr id="6" name="TextBox 5"/>
          <p:cNvSpPr txBox="1"/>
          <p:nvPr/>
        </p:nvSpPr>
        <p:spPr>
          <a:xfrm>
            <a:off x="1547664" y="17728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Лермонтов «…истинный </a:t>
            </a:r>
            <a:r>
              <a:rPr lang="ru-RU" b="1" i="1" dirty="0"/>
              <a:t>поэт скорби своего поколения</a:t>
            </a:r>
            <a:r>
              <a:rPr lang="ru-RU" b="1" i="1" dirty="0" smtClean="0"/>
              <a:t>».</a:t>
            </a:r>
          </a:p>
          <a:p>
            <a:r>
              <a:rPr lang="ru-RU" b="1" i="1" dirty="0"/>
              <a:t>	</a:t>
            </a:r>
            <a:r>
              <a:rPr lang="ru-RU" b="1" i="1" dirty="0" smtClean="0"/>
              <a:t>А. Григорьев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03977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«Лермонтов. </a:t>
            </a:r>
            <a:r>
              <a:rPr lang="ru-RU" b="1" dirty="0" smtClean="0"/>
              <a:t>Поэт </a:t>
            </a:r>
            <a:r>
              <a:rPr lang="ru-RU" b="1" dirty="0" err="1" smtClean="0"/>
              <a:t>сверхчеловечества</a:t>
            </a:r>
            <a:r>
              <a:rPr lang="ru-RU" b="1" dirty="0"/>
              <a:t>»</a:t>
            </a:r>
          </a:p>
          <a:p>
            <a:r>
              <a:rPr lang="ru-RU" b="1" dirty="0" smtClean="0"/>
              <a:t>		      Д</a:t>
            </a:r>
            <a:r>
              <a:rPr lang="ru-RU" b="1" dirty="0"/>
              <a:t>. </a:t>
            </a:r>
            <a:r>
              <a:rPr lang="ru-RU" b="1" dirty="0" smtClean="0"/>
              <a:t>Мережковский</a:t>
            </a:r>
          </a:p>
          <a:p>
            <a:endParaRPr lang="ru-RU" b="1" dirty="0"/>
          </a:p>
          <a:p>
            <a:r>
              <a:rPr lang="ru-RU" b="1" dirty="0" smtClean="0"/>
              <a:t>«… нельзя отнять у Лермонтова звёздное и царственное»</a:t>
            </a:r>
          </a:p>
          <a:p>
            <a:r>
              <a:rPr lang="ru-RU" b="1" dirty="0"/>
              <a:t>	</a:t>
            </a:r>
            <a:r>
              <a:rPr lang="ru-RU" b="1" dirty="0" smtClean="0"/>
              <a:t>	         В. Розанов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772816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«Солнце нашей поэзии» </a:t>
            </a:r>
          </a:p>
          <a:p>
            <a:r>
              <a:rPr lang="ru-RU" b="1" i="1" dirty="0"/>
              <a:t>	 </a:t>
            </a:r>
            <a:r>
              <a:rPr lang="ru-RU" b="1" i="1" dirty="0" smtClean="0"/>
              <a:t>  Вл. Одоевский</a:t>
            </a:r>
          </a:p>
          <a:p>
            <a:endParaRPr lang="ru-RU" b="1" i="1" dirty="0" smtClean="0"/>
          </a:p>
          <a:p>
            <a:r>
              <a:rPr lang="ru-RU" b="1" i="1" dirty="0" smtClean="0"/>
              <a:t>«Пушкин – это наше всё»</a:t>
            </a:r>
          </a:p>
          <a:p>
            <a:r>
              <a:rPr lang="ru-RU" b="1" i="1" dirty="0"/>
              <a:t>	</a:t>
            </a:r>
            <a:r>
              <a:rPr lang="ru-RU" b="1" i="1" dirty="0" smtClean="0"/>
              <a:t>       А. Григорьев</a:t>
            </a:r>
          </a:p>
          <a:p>
            <a:endParaRPr lang="ru-RU" b="1" i="1" dirty="0"/>
          </a:p>
          <a:p>
            <a:r>
              <a:rPr lang="ru-RU" b="1" i="1" dirty="0" smtClean="0"/>
              <a:t>«Наша память хранит с малолетства веселое имя: Пушкин»</a:t>
            </a:r>
          </a:p>
          <a:p>
            <a:r>
              <a:rPr lang="ru-RU" b="1" i="1" dirty="0"/>
              <a:t>	</a:t>
            </a:r>
            <a:r>
              <a:rPr lang="ru-RU" b="1" i="1" dirty="0" smtClean="0"/>
              <a:t>	</a:t>
            </a:r>
            <a:r>
              <a:rPr lang="ru-RU" b="1" i="1" dirty="0" err="1" smtClean="0"/>
              <a:t>А.Блок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196917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115938" cy="95826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Задание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916832"/>
            <a:ext cx="5933826" cy="34620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Сравните стихотворения А.С. Пушкина и М.Ю. Лермонтова. Выделите ключевые слова из одного и другого стихотворения (4-5 слов</a:t>
            </a:r>
            <a:r>
              <a:rPr lang="ru-RU" dirty="0"/>
              <a:t>) </a:t>
            </a:r>
            <a:r>
              <a:rPr lang="ru-RU" dirty="0" smtClean="0"/>
              <a:t>и выпишите одну - </a:t>
            </a:r>
            <a:r>
              <a:rPr lang="ru-RU" dirty="0"/>
              <a:t>две </a:t>
            </a:r>
            <a:r>
              <a:rPr lang="ru-RU" dirty="0" smtClean="0"/>
              <a:t>понравившиеся строки.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83460" l="9804" r="91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99392"/>
            <a:ext cx="1583407" cy="2049114"/>
          </a:xfrm>
        </p:spPr>
      </p:pic>
    </p:spTree>
    <p:extLst>
      <p:ext uri="{BB962C8B-B14F-4D97-AF65-F5344CB8AC3E}">
        <p14:creationId xmlns:p14="http://schemas.microsoft.com/office/powerpoint/2010/main" val="985367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704075" cy="4919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3623618" cy="6033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+mj-lt"/>
              </a:rPr>
              <a:t>Я вас любил: любовь еще, быть может,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В душе моей угасла не совсем;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Но пусть она вас больше не тревожит;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Я не хочу печалить вас ничем.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Я вас любил безмолвно, безнадежно,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То робостью, то ревностью томим;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Я вас любил так искренно, так нежно,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 Как дай вам бог любимой быть другим.</a:t>
            </a:r>
          </a:p>
        </p:txBody>
      </p:sp>
    </p:spTree>
    <p:extLst>
      <p:ext uri="{BB962C8B-B14F-4D97-AF65-F5344CB8AC3E}">
        <p14:creationId xmlns:p14="http://schemas.microsoft.com/office/powerpoint/2010/main" val="36737250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707599" cy="3530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860032" y="332656"/>
            <a:ext cx="3888432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itchFamily="34" charset="0"/>
              </a:rPr>
              <a:t>	  Нищий</a:t>
            </a:r>
          </a:p>
          <a:p>
            <a:pPr marL="0" indent="0">
              <a:buNone/>
            </a:pPr>
            <a:r>
              <a:rPr lang="ru-RU" dirty="0" smtClean="0">
                <a:latin typeface="Arial Black" pitchFamily="34" charset="0"/>
              </a:rPr>
              <a:t>У </a:t>
            </a:r>
            <a:r>
              <a:rPr lang="ru-RU" dirty="0">
                <a:latin typeface="Arial Black" pitchFamily="34" charset="0"/>
              </a:rPr>
              <a:t>врат </a:t>
            </a:r>
            <a:r>
              <a:rPr lang="ru-RU" dirty="0" smtClean="0">
                <a:latin typeface="Arial Black" pitchFamily="34" charset="0"/>
              </a:rPr>
              <a:t>обители </a:t>
            </a:r>
            <a:r>
              <a:rPr lang="ru-RU" dirty="0">
                <a:latin typeface="Arial Black" pitchFamily="34" charset="0"/>
              </a:rPr>
              <a:t>святой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Стоял просящий подаянья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Бедняк иссохший, чуть живой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От глада, жажды и страданья.</a:t>
            </a:r>
          </a:p>
          <a:p>
            <a:pPr marL="0" indent="0">
              <a:buNone/>
            </a:pPr>
            <a:endParaRPr lang="ru-RU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Куска лишь хлеба он просил,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И взор являл живую муку,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И кто-то камень положил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В его протянутую руку.</a:t>
            </a:r>
          </a:p>
          <a:p>
            <a:pPr marL="0" indent="0">
              <a:buNone/>
            </a:pPr>
            <a:endParaRPr lang="ru-RU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itchFamily="34" charset="0"/>
              </a:rPr>
              <a:t>Так </a:t>
            </a:r>
            <a:r>
              <a:rPr lang="ru-RU" dirty="0">
                <a:latin typeface="Arial Black" pitchFamily="34" charset="0"/>
              </a:rPr>
              <a:t>я молил твоей любви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С слезами горькими, с </a:t>
            </a:r>
            <a:r>
              <a:rPr lang="ru-RU" dirty="0" smtClean="0">
                <a:latin typeface="Arial Black" pitchFamily="34" charset="0"/>
              </a:rPr>
              <a:t>тоскою; </a:t>
            </a:r>
            <a:endParaRPr lang="ru-RU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Так чувства лучшие мои</a:t>
            </a:r>
          </a:p>
          <a:p>
            <a:pPr marL="0" indent="0">
              <a:buNone/>
            </a:pPr>
            <a:r>
              <a:rPr lang="ru-RU" dirty="0">
                <a:latin typeface="Arial Black" pitchFamily="34" charset="0"/>
              </a:rPr>
              <a:t>Обмануты навек тобою!</a:t>
            </a:r>
          </a:p>
        </p:txBody>
      </p:sp>
    </p:spTree>
    <p:extLst>
      <p:ext uri="{BB962C8B-B14F-4D97-AF65-F5344CB8AC3E}">
        <p14:creationId xmlns:p14="http://schemas.microsoft.com/office/powerpoint/2010/main" val="3450164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682952" cy="353022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8064" y="116632"/>
            <a:ext cx="3732138" cy="6637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Если жизнь тебя обманет,</a:t>
            </a:r>
          </a:p>
          <a:p>
            <a:pPr marL="0" indent="0">
              <a:buNone/>
            </a:pPr>
            <a:r>
              <a:rPr lang="ru-RU" b="1" dirty="0"/>
              <a:t>Не печалься, не сердись!</a:t>
            </a:r>
          </a:p>
          <a:p>
            <a:pPr marL="0" indent="0">
              <a:buNone/>
            </a:pPr>
            <a:r>
              <a:rPr lang="ru-RU" b="1" dirty="0"/>
              <a:t>В день уныния смирись:</a:t>
            </a:r>
          </a:p>
          <a:p>
            <a:pPr marL="0" indent="0">
              <a:buNone/>
            </a:pPr>
            <a:r>
              <a:rPr lang="ru-RU" b="1" dirty="0"/>
              <a:t>День веселья, верь, настанет.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Сердце в будущем живет;</a:t>
            </a:r>
          </a:p>
          <a:p>
            <a:pPr marL="0" indent="0">
              <a:buNone/>
            </a:pPr>
            <a:r>
              <a:rPr lang="ru-RU" b="1" dirty="0"/>
              <a:t>Настоящее уныло:</a:t>
            </a:r>
          </a:p>
          <a:p>
            <a:pPr marL="0" indent="0">
              <a:buNone/>
            </a:pPr>
            <a:r>
              <a:rPr lang="ru-RU" b="1" dirty="0"/>
              <a:t>Все мгновенно, все пройдет;</a:t>
            </a:r>
          </a:p>
          <a:p>
            <a:pPr marL="0" indent="0">
              <a:buNone/>
            </a:pPr>
            <a:r>
              <a:rPr lang="ru-RU" b="1" dirty="0"/>
              <a:t>Что пройдет, то будет мило</a:t>
            </a:r>
          </a:p>
        </p:txBody>
      </p:sp>
    </p:spTree>
    <p:extLst>
      <p:ext uri="{BB962C8B-B14F-4D97-AF65-F5344CB8AC3E}">
        <p14:creationId xmlns:p14="http://schemas.microsoft.com/office/powerpoint/2010/main" val="337378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772</TotalTime>
  <Words>622</Words>
  <Application>Microsoft Office PowerPoint</Application>
  <PresentationFormat>Экран (4:3)</PresentationFormat>
  <Paragraphs>115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Kilter</vt:lpstr>
      <vt:lpstr>Презентация PowerPoint</vt:lpstr>
      <vt:lpstr>Пушкин – дневное, а Лермонтов – ночное светило русской поэзии.          Д.С. Мережковский </vt:lpstr>
      <vt:lpstr>Задание</vt:lpstr>
      <vt:lpstr>Подумайте и подберите по одной цитате, которую бы вы поместили под портретом «вашего» Пушкина, «вашего» Лермонтова.</vt:lpstr>
      <vt:lpstr>Выберите по одному высказыванию выдающихся людей о Лермонтове и Пушкине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Веселкин Сергей Михайлович</dc:creator>
  <cp:lastModifiedBy>УГЛОВСКАЯ Галина Михайловна</cp:lastModifiedBy>
  <cp:revision>34</cp:revision>
  <dcterms:created xsi:type="dcterms:W3CDTF">2013-11-14T15:05:31Z</dcterms:created>
  <dcterms:modified xsi:type="dcterms:W3CDTF">2014-12-06T14:02:49Z</dcterms:modified>
</cp:coreProperties>
</file>