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05" r:id="rId2"/>
    <p:sldId id="257" r:id="rId3"/>
    <p:sldId id="290" r:id="rId4"/>
    <p:sldId id="289" r:id="rId5"/>
    <p:sldId id="287" r:id="rId6"/>
    <p:sldId id="286" r:id="rId7"/>
    <p:sldId id="285" r:id="rId8"/>
    <p:sldId id="284" r:id="rId9"/>
    <p:sldId id="282" r:id="rId10"/>
    <p:sldId id="281" r:id="rId11"/>
    <p:sldId id="262" r:id="rId12"/>
    <p:sldId id="263" r:id="rId13"/>
    <p:sldId id="301" r:id="rId14"/>
    <p:sldId id="296" r:id="rId15"/>
    <p:sldId id="297" r:id="rId16"/>
    <p:sldId id="299" r:id="rId17"/>
    <p:sldId id="267" r:id="rId18"/>
    <p:sldId id="265" r:id="rId19"/>
    <p:sldId id="268" r:id="rId20"/>
    <p:sldId id="269" r:id="rId21"/>
    <p:sldId id="270" r:id="rId22"/>
    <p:sldId id="271" r:id="rId23"/>
    <p:sldId id="272" r:id="rId24"/>
    <p:sldId id="273" r:id="rId25"/>
    <p:sldId id="302" r:id="rId26"/>
    <p:sldId id="274" r:id="rId27"/>
    <p:sldId id="275" r:id="rId28"/>
    <p:sldId id="30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25" autoAdjust="0"/>
    <p:restoredTop sz="94737" autoAdjust="0"/>
  </p:normalViewPr>
  <p:slideViewPr>
    <p:cSldViewPr>
      <p:cViewPr varScale="1">
        <p:scale>
          <a:sx n="69" d="100"/>
          <a:sy n="69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708F-C56C-4D38-ADCA-200295B69479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64FD65B-1468-4FB0-8EE5-C358937C75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708F-C56C-4D38-ADCA-200295B69479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D65B-1468-4FB0-8EE5-C358937C75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708F-C56C-4D38-ADCA-200295B69479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D65B-1468-4FB0-8EE5-C358937C75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708F-C56C-4D38-ADCA-200295B69479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64FD65B-1468-4FB0-8EE5-C358937C75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708F-C56C-4D38-ADCA-200295B69479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D65B-1468-4FB0-8EE5-C358937C75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708F-C56C-4D38-ADCA-200295B69479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D65B-1468-4FB0-8EE5-C358937C75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708F-C56C-4D38-ADCA-200295B69479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64FD65B-1468-4FB0-8EE5-C358937C75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708F-C56C-4D38-ADCA-200295B69479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D65B-1468-4FB0-8EE5-C358937C75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708F-C56C-4D38-ADCA-200295B69479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D65B-1468-4FB0-8EE5-C358937C75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708F-C56C-4D38-ADCA-200295B69479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D65B-1468-4FB0-8EE5-C358937C75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708F-C56C-4D38-ADCA-200295B69479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D65B-1468-4FB0-8EE5-C358937C75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14708F-C56C-4D38-ADCA-200295B69479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64FD65B-1468-4FB0-8EE5-C358937C75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27.jpeg"/><Relationship Id="rId7" Type="http://schemas.openxmlformats.org/officeDocument/2006/relationships/image" Target="../media/image6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eg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04323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Урок по теме: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 Маршак «Автобус номер двадцать шесть»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3714752"/>
            <a:ext cx="5072098" cy="2143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Выполнила: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Булатова Гузель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Ришатовна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5" y="285729"/>
          <a:ext cx="8286812" cy="6215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606"/>
                <a:gridCol w="815756"/>
                <a:gridCol w="802779"/>
                <a:gridCol w="854585"/>
                <a:gridCol w="828681"/>
                <a:gridCol w="828681"/>
                <a:gridCol w="828681"/>
                <a:gridCol w="985842"/>
                <a:gridCol w="671520"/>
                <a:gridCol w="828681"/>
              </a:tblGrid>
              <a:tr h="887872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l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87872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87872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87872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87872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87872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87872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Алфавит</a:t>
            </a:r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8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Животные</a:t>
            </a:r>
          </a:p>
          <a:p>
            <a:pPr algn="ctr">
              <a:buNone/>
            </a:pP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Маршак</a:t>
            </a:r>
          </a:p>
          <a:p>
            <a:pPr algn="ctr">
              <a:buNone/>
            </a:pP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8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34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img_1" descr="956426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4805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643306" y="-242888"/>
            <a:ext cx="550069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8800" b="1" dirty="0">
                <a:solidFill>
                  <a:srgbClr val="FF0066"/>
                </a:solidFill>
                <a:latin typeface="Times New Roman" pitchFamily="18" charset="0"/>
              </a:rPr>
              <a:t>Самуил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928926" y="857232"/>
            <a:ext cx="621507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FF0066"/>
                </a:solidFill>
                <a:latin typeface="Times New Roman" pitchFamily="18" charset="0"/>
              </a:rPr>
              <a:t> Яковлевич</a:t>
            </a:r>
            <a:endParaRPr lang="ru-RU" sz="88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786182" y="1857364"/>
            <a:ext cx="50720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solidFill>
                  <a:srgbClr val="FF0066"/>
                </a:solidFill>
                <a:latin typeface="Times New Roman" pitchFamily="18" charset="0"/>
              </a:rPr>
              <a:t>Маршак</a:t>
            </a:r>
            <a:r>
              <a:rPr lang="ru-RU" sz="96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-36513" y="5043488"/>
            <a:ext cx="85432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Родился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22 октября (3 ноября н.с.) 1887г.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городе Воронеже в семье заводского техника, 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талантливого изобретателя.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3286124"/>
            <a:ext cx="52864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9900"/>
                </a:solidFill>
                <a:latin typeface="Times New Roman" pitchFamily="18" charset="0"/>
              </a:rPr>
              <a:t>русский советский поэт, </a:t>
            </a:r>
          </a:p>
          <a:p>
            <a:pPr algn="ctr"/>
            <a:r>
              <a:rPr lang="ru-RU" sz="2800" b="1" u="sng" dirty="0" smtClean="0">
                <a:solidFill>
                  <a:srgbClr val="009900"/>
                </a:solidFill>
                <a:latin typeface="Times New Roman" pitchFamily="18" charset="0"/>
              </a:rPr>
              <a:t>переводчик, драматург, </a:t>
            </a:r>
          </a:p>
          <a:p>
            <a:pPr algn="ctr"/>
            <a:r>
              <a:rPr lang="ru-RU" sz="2800" b="1" u="sng" dirty="0" smtClean="0">
                <a:solidFill>
                  <a:srgbClr val="009900"/>
                </a:solidFill>
                <a:latin typeface="Times New Roman" pitchFamily="18" charset="0"/>
              </a:rPr>
              <a:t>литературный критик, редактор</a:t>
            </a:r>
            <a:endParaRPr lang="ru-RU" sz="2800" b="1" u="sng" dirty="0">
              <a:solidFill>
                <a:srgbClr val="0099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0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img_14" descr="166263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0"/>
            <a:ext cx="6732587" cy="469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-36513" y="4676775"/>
            <a:ext cx="935196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4000" dirty="0"/>
              <a:t>Самуил Яковлевич известен в России </a:t>
            </a:r>
          </a:p>
          <a:p>
            <a:pPr algn="ctr"/>
            <a:r>
              <a:rPr lang="ru-RU" sz="4000" dirty="0"/>
              <a:t>всем большим дядям с усами </a:t>
            </a:r>
          </a:p>
          <a:p>
            <a:pPr algn="ctr"/>
            <a:r>
              <a:rPr lang="ru-RU" sz="4000" dirty="0"/>
              <a:t>и маленьким девочкам с куклами.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 descr="10002991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3050"/>
            <a:ext cx="3200400" cy="4881562"/>
          </a:xfrm>
          <a:prstGeom prst="rect">
            <a:avLst/>
          </a:prstGeom>
          <a:noFill/>
        </p:spPr>
      </p:pic>
      <p:pic>
        <p:nvPicPr>
          <p:cNvPr id="19464" name="Picture 8" descr="top7993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714488"/>
            <a:ext cx="3424237" cy="4724400"/>
          </a:xfrm>
          <a:prstGeom prst="rect">
            <a:avLst/>
          </a:prstGeom>
          <a:noFill/>
        </p:spPr>
      </p:pic>
      <p:pic>
        <p:nvPicPr>
          <p:cNvPr id="19465" name="Picture 9" descr="a0cbec94-86b9-466f-87c6-3ec378c376d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1714488"/>
            <a:ext cx="3336925" cy="4941887"/>
          </a:xfrm>
          <a:prstGeom prst="rect">
            <a:avLst/>
          </a:prstGeom>
          <a:noFill/>
        </p:spPr>
      </p:pic>
      <p:pic>
        <p:nvPicPr>
          <p:cNvPr id="19466" name="Picture 10" descr="1263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1714488"/>
            <a:ext cx="3706813" cy="4941887"/>
          </a:xfrm>
          <a:prstGeom prst="rect">
            <a:avLst/>
          </a:prstGeom>
          <a:noFill/>
        </p:spPr>
      </p:pic>
      <p:pic>
        <p:nvPicPr>
          <p:cNvPr id="19467" name="Picture 11" descr="100089825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72100" y="1714488"/>
            <a:ext cx="3771900" cy="4941887"/>
          </a:xfrm>
          <a:prstGeom prst="rect">
            <a:avLst/>
          </a:prstGeom>
          <a:noFill/>
        </p:spPr>
      </p:pic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266700" y="57150"/>
            <a:ext cx="90297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5400" b="1">
                <a:solidFill>
                  <a:srgbClr val="000099"/>
                </a:solidFill>
                <a:latin typeface="Times New Roman" pitchFamily="18" charset="0"/>
              </a:rPr>
              <a:t>Познакомимся с выставкой </a:t>
            </a:r>
          </a:p>
          <a:p>
            <a:pPr algn="ctr"/>
            <a:r>
              <a:rPr lang="ru-RU" sz="5400" b="1">
                <a:solidFill>
                  <a:srgbClr val="000099"/>
                </a:solidFill>
                <a:latin typeface="Times New Roman" pitchFamily="18" charset="0"/>
              </a:rPr>
              <a:t>детских книг С.Я. Маршака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10000026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4227512" cy="6319838"/>
          </a:xfrm>
          <a:prstGeom prst="rect">
            <a:avLst/>
          </a:prstGeom>
          <a:noFill/>
        </p:spPr>
      </p:pic>
      <p:pic>
        <p:nvPicPr>
          <p:cNvPr id="21509" name="Picture 5" descr="10006201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60350"/>
            <a:ext cx="4624388" cy="6337300"/>
          </a:xfrm>
          <a:prstGeom prst="rect">
            <a:avLst/>
          </a:prstGeom>
          <a:noFill/>
        </p:spPr>
      </p:pic>
      <p:pic>
        <p:nvPicPr>
          <p:cNvPr id="21510" name="Picture 6" descr="31070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260350"/>
            <a:ext cx="4510088" cy="6337300"/>
          </a:xfrm>
          <a:prstGeom prst="rect">
            <a:avLst/>
          </a:prstGeom>
          <a:noFill/>
        </p:spPr>
      </p:pic>
      <p:pic>
        <p:nvPicPr>
          <p:cNvPr id="21511" name="Picture 7" descr="12616316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260350"/>
            <a:ext cx="4789488" cy="6264275"/>
          </a:xfrm>
          <a:prstGeom prst="rect">
            <a:avLst/>
          </a:prstGeom>
          <a:noFill/>
        </p:spPr>
      </p:pic>
      <p:pic>
        <p:nvPicPr>
          <p:cNvPr id="21514" name="Picture 10" descr="100006495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62450" y="260350"/>
            <a:ext cx="4781550" cy="633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2669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923780" cy="6500834"/>
          </a:xfrm>
          <a:prstGeom prst="rect">
            <a:avLst/>
          </a:prstGeom>
          <a:noFill/>
        </p:spPr>
      </p:pic>
      <p:pic>
        <p:nvPicPr>
          <p:cNvPr id="24581" name="Picture 5" descr="12528597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1513" y="0"/>
            <a:ext cx="5047175" cy="6500834"/>
          </a:xfrm>
          <a:prstGeom prst="rect">
            <a:avLst/>
          </a:prstGeom>
          <a:noFill/>
        </p:spPr>
      </p:pic>
      <p:pic>
        <p:nvPicPr>
          <p:cNvPr id="24582" name="Picture 6" descr="klm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214290"/>
            <a:ext cx="4201465" cy="6500834"/>
          </a:xfrm>
          <a:prstGeom prst="rect">
            <a:avLst/>
          </a:prstGeom>
          <a:noFill/>
        </p:spPr>
      </p:pic>
      <p:pic>
        <p:nvPicPr>
          <p:cNvPr id="24583" name="Picture 7" descr="Post_Marsha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142852"/>
            <a:ext cx="5176260" cy="6429396"/>
          </a:xfrm>
          <a:prstGeom prst="rect">
            <a:avLst/>
          </a:prstGeom>
          <a:noFill/>
        </p:spPr>
      </p:pic>
      <p:pic>
        <p:nvPicPr>
          <p:cNvPr id="24584" name="Picture 8" descr="10006099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142852"/>
            <a:ext cx="4543737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1\Мои документы\работа 2011 3 четв\маршак\авт 2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59" cy="6215106"/>
          </a:xfrm>
          <a:prstGeom prst="rect">
            <a:avLst/>
          </a:prstGeom>
          <a:noFill/>
        </p:spPr>
      </p:pic>
      <p:pic>
        <p:nvPicPr>
          <p:cNvPr id="3" name="Рисунок 2" descr="автобус 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2862"/>
            <a:ext cx="9201872" cy="6815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ран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7166"/>
            <a:ext cx="4071966" cy="3286148"/>
          </a:xfrm>
          <a:prstGeom prst="rect">
            <a:avLst/>
          </a:prstGeom>
        </p:spPr>
      </p:pic>
      <p:pic>
        <p:nvPicPr>
          <p:cNvPr id="5" name="Рисунок 4" descr="вербл 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57166"/>
            <a:ext cx="4429156" cy="3357586"/>
          </a:xfrm>
          <a:prstGeom prst="rect">
            <a:avLst/>
          </a:prstGeom>
        </p:spPr>
      </p:pic>
      <p:pic>
        <p:nvPicPr>
          <p:cNvPr id="6" name="Рисунок 5" descr="вол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643314"/>
            <a:ext cx="2857520" cy="2928958"/>
          </a:xfrm>
          <a:prstGeom prst="rect">
            <a:avLst/>
          </a:prstGeom>
        </p:spPr>
      </p:pic>
      <p:pic>
        <p:nvPicPr>
          <p:cNvPr id="7" name="Рисунок 6" descr="вол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78" y="3643314"/>
            <a:ext cx="2643206" cy="2928958"/>
          </a:xfrm>
          <a:prstGeom prst="rect">
            <a:avLst/>
          </a:prstGeom>
        </p:spPr>
      </p:pic>
      <p:pic>
        <p:nvPicPr>
          <p:cNvPr id="8" name="Рисунок 7" descr="гиппопот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7884" y="3643314"/>
            <a:ext cx="3000396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енот 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285728"/>
            <a:ext cx="4643470" cy="3143272"/>
          </a:xfrm>
          <a:prstGeom prst="rect">
            <a:avLst/>
          </a:prstGeom>
        </p:spPr>
      </p:pic>
      <p:pic>
        <p:nvPicPr>
          <p:cNvPr id="5" name="Рисунок 4" descr="жираф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500438"/>
            <a:ext cx="4143404" cy="3000396"/>
          </a:xfrm>
          <a:prstGeom prst="rect">
            <a:avLst/>
          </a:prstGeom>
        </p:spPr>
      </p:pic>
      <p:pic>
        <p:nvPicPr>
          <p:cNvPr id="7" name="Рисунок 6" descr="змея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714752"/>
            <a:ext cx="3929090" cy="2643206"/>
          </a:xfrm>
          <a:prstGeom prst="rect">
            <a:avLst/>
          </a:prstGeom>
        </p:spPr>
      </p:pic>
      <p:pic>
        <p:nvPicPr>
          <p:cNvPr id="9" name="Рисунок 8" descr="дельфин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285728"/>
            <a:ext cx="4000528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57224" y="214290"/>
            <a:ext cx="7643866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Жили- были буквы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Слайд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Содержимое 3" descr="Image00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3071810"/>
            <a:ext cx="1714512" cy="3357586"/>
          </a:xfrm>
        </p:spPr>
      </p:pic>
      <p:pic>
        <p:nvPicPr>
          <p:cNvPr id="6" name="Рисунок 5" descr="Image00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3071810"/>
            <a:ext cx="1714512" cy="3429000"/>
          </a:xfrm>
          <a:prstGeom prst="rect">
            <a:avLst/>
          </a:prstGeom>
        </p:spPr>
      </p:pic>
      <p:pic>
        <p:nvPicPr>
          <p:cNvPr id="8" name="Рисунок 7" descr="Image00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3071810"/>
            <a:ext cx="1785950" cy="3429024"/>
          </a:xfrm>
          <a:prstGeom prst="rect">
            <a:avLst/>
          </a:prstGeom>
        </p:spPr>
      </p:pic>
      <p:pic>
        <p:nvPicPr>
          <p:cNvPr id="9" name="Содержимое 3" descr="Image00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8" y="3071810"/>
            <a:ext cx="1928826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ндюк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7166"/>
            <a:ext cx="3929090" cy="3071834"/>
          </a:xfrm>
          <a:prstGeom prst="rect">
            <a:avLst/>
          </a:prstGeom>
        </p:spPr>
      </p:pic>
      <p:pic>
        <p:nvPicPr>
          <p:cNvPr id="4" name="Рисунок 3" descr="kozel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357167"/>
            <a:ext cx="4357718" cy="3071834"/>
          </a:xfrm>
          <a:prstGeom prst="rect">
            <a:avLst/>
          </a:prstGeom>
        </p:spPr>
      </p:pic>
      <p:pic>
        <p:nvPicPr>
          <p:cNvPr id="8" name="Рисунок 7" descr="медведь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3429000"/>
            <a:ext cx="4357718" cy="3000396"/>
          </a:xfrm>
          <a:prstGeom prst="rect">
            <a:avLst/>
          </a:prstGeom>
        </p:spPr>
      </p:pic>
      <p:pic>
        <p:nvPicPr>
          <p:cNvPr id="9" name="Рисунок 8" descr="лиса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3429000"/>
            <a:ext cx="3929090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воз жук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3714776" cy="2428892"/>
          </a:xfrm>
          <a:prstGeom prst="rect">
            <a:avLst/>
          </a:prstGeom>
        </p:spPr>
      </p:pic>
      <p:pic>
        <p:nvPicPr>
          <p:cNvPr id="5" name="Рисунок 4" descr="орел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357166"/>
            <a:ext cx="4857754" cy="3357586"/>
          </a:xfrm>
          <a:prstGeom prst="rect">
            <a:avLst/>
          </a:prstGeom>
        </p:spPr>
      </p:pic>
      <p:pic>
        <p:nvPicPr>
          <p:cNvPr id="6" name="Рисунок 5" descr="петух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786058"/>
            <a:ext cx="3714776" cy="3714776"/>
          </a:xfrm>
          <a:prstGeom prst="rect">
            <a:avLst/>
          </a:prstGeom>
        </p:spPr>
      </p:pic>
      <p:pic>
        <p:nvPicPr>
          <p:cNvPr id="8" name="Рисунок 7" descr="рысь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934" y="3571876"/>
            <a:ext cx="4857784" cy="2928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еж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142852"/>
            <a:ext cx="5000660" cy="2928958"/>
          </a:xfrm>
          <a:prstGeom prst="rect">
            <a:avLst/>
          </a:prstGeom>
        </p:spPr>
      </p:pic>
      <p:pic>
        <p:nvPicPr>
          <p:cNvPr id="4" name="Рисунок 3" descr="свинья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3643338" cy="2857520"/>
          </a:xfrm>
          <a:prstGeom prst="rect">
            <a:avLst/>
          </a:prstGeom>
        </p:spPr>
      </p:pic>
      <p:pic>
        <p:nvPicPr>
          <p:cNvPr id="5" name="Рисунок 4" descr="тюлень 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000372"/>
            <a:ext cx="3000396" cy="3286124"/>
          </a:xfrm>
          <a:prstGeom prst="rect">
            <a:avLst/>
          </a:prstGeom>
        </p:spPr>
      </p:pic>
      <p:pic>
        <p:nvPicPr>
          <p:cNvPr id="7" name="Рисунок 6" descr="удав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2" y="3071810"/>
            <a:ext cx="3143272" cy="3357586"/>
          </a:xfrm>
          <a:prstGeom prst="rect">
            <a:avLst/>
          </a:prstGeom>
        </p:spPr>
      </p:pic>
      <p:pic>
        <p:nvPicPr>
          <p:cNvPr id="9" name="Рисунок 8" descr="фазан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240" y="3071810"/>
            <a:ext cx="2500330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ыпленок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28"/>
            <a:ext cx="3643338" cy="3000396"/>
          </a:xfrm>
          <a:prstGeom prst="rect">
            <a:avLst/>
          </a:prstGeom>
        </p:spPr>
      </p:pic>
      <p:pic>
        <p:nvPicPr>
          <p:cNvPr id="3" name="Рисунок 2" descr="хорек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285728"/>
            <a:ext cx="4786346" cy="3071834"/>
          </a:xfrm>
          <a:prstGeom prst="rect">
            <a:avLst/>
          </a:prstGeom>
        </p:spPr>
      </p:pic>
      <p:pic>
        <p:nvPicPr>
          <p:cNvPr id="4" name="Рисунок 3" descr="червяк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286124"/>
            <a:ext cx="3643338" cy="2857520"/>
          </a:xfrm>
          <a:prstGeom prst="rect">
            <a:avLst/>
          </a:prstGeom>
        </p:spPr>
      </p:pic>
      <p:pic>
        <p:nvPicPr>
          <p:cNvPr id="6" name="Рисунок 5" descr="шмель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496" y="3286124"/>
            <a:ext cx="4786346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щегол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2857520" cy="3286148"/>
          </a:xfrm>
          <a:prstGeom prst="rect">
            <a:avLst/>
          </a:prstGeom>
        </p:spPr>
      </p:pic>
      <p:pic>
        <p:nvPicPr>
          <p:cNvPr id="5" name="Рисунок 4" descr="выпь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285728"/>
            <a:ext cx="2857520" cy="3286148"/>
          </a:xfrm>
          <a:prstGeom prst="rect">
            <a:avLst/>
          </a:prstGeom>
        </p:spPr>
      </p:pic>
      <p:pic>
        <p:nvPicPr>
          <p:cNvPr id="7" name="Рисунок 6" descr="эму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5" y="285728"/>
            <a:ext cx="2928958" cy="3286148"/>
          </a:xfrm>
          <a:prstGeom prst="rect">
            <a:avLst/>
          </a:prstGeom>
        </p:spPr>
      </p:pic>
      <p:pic>
        <p:nvPicPr>
          <p:cNvPr id="9" name="Рисунок 8" descr="юрок.1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3571876"/>
            <a:ext cx="2428893" cy="2838466"/>
          </a:xfrm>
          <a:prstGeom prst="rect">
            <a:avLst/>
          </a:prstGeom>
        </p:spPr>
      </p:pic>
      <p:pic>
        <p:nvPicPr>
          <p:cNvPr id="12" name="Рисунок 11" descr="дрозд.2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4612" y="3571876"/>
            <a:ext cx="2786082" cy="2857520"/>
          </a:xfrm>
          <a:prstGeom prst="rect">
            <a:avLst/>
          </a:prstGeom>
        </p:spPr>
      </p:pic>
      <p:pic>
        <p:nvPicPr>
          <p:cNvPr id="14" name="Рисунок 13" descr="як1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4942" y="3571876"/>
            <a:ext cx="3643338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zel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214291"/>
            <a:ext cx="2714643" cy="3286148"/>
          </a:xfrm>
          <a:prstGeom prst="rect">
            <a:avLst/>
          </a:prstGeom>
        </p:spPr>
      </p:pic>
      <p:pic>
        <p:nvPicPr>
          <p:cNvPr id="3" name="Рисунок 2" descr="вербл 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214290"/>
            <a:ext cx="2448465" cy="3786214"/>
          </a:xfrm>
          <a:prstGeom prst="rect">
            <a:avLst/>
          </a:prstGeom>
        </p:spPr>
      </p:pic>
      <p:pic>
        <p:nvPicPr>
          <p:cNvPr id="5" name="Рисунок 4" descr="енот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3143248"/>
            <a:ext cx="3267759" cy="3500462"/>
          </a:xfrm>
          <a:prstGeom prst="rect">
            <a:avLst/>
          </a:prstGeom>
        </p:spPr>
      </p:pic>
      <p:pic>
        <p:nvPicPr>
          <p:cNvPr id="6" name="Рисунок 5" descr="козел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72" y="214290"/>
            <a:ext cx="2357454" cy="3429024"/>
          </a:xfrm>
          <a:prstGeom prst="rect">
            <a:avLst/>
          </a:prstGeom>
        </p:spPr>
      </p:pic>
      <p:pic>
        <p:nvPicPr>
          <p:cNvPr id="7" name="Рисунок 6" descr="медв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0826" y="214290"/>
            <a:ext cx="2357454" cy="3429024"/>
          </a:xfrm>
          <a:prstGeom prst="rect">
            <a:avLst/>
          </a:prstGeom>
        </p:spPr>
      </p:pic>
      <p:pic>
        <p:nvPicPr>
          <p:cNvPr id="8" name="Рисунок 7" descr="лиса2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44" y="3143248"/>
            <a:ext cx="3000428" cy="3500462"/>
          </a:xfrm>
          <a:prstGeom prst="rect">
            <a:avLst/>
          </a:prstGeom>
        </p:spPr>
      </p:pic>
      <p:pic>
        <p:nvPicPr>
          <p:cNvPr id="9" name="Рисунок 8" descr="рысь 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5074" y="3143248"/>
            <a:ext cx="2643239" cy="3500462"/>
          </a:xfrm>
          <a:prstGeom prst="rect">
            <a:avLst/>
          </a:prstGeom>
        </p:spPr>
      </p:pic>
      <p:pic>
        <p:nvPicPr>
          <p:cNvPr id="10" name="Рисунок 9" descr="як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7422" y="3143248"/>
            <a:ext cx="2571768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втобус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3429024" cy="2643206"/>
          </a:xfrm>
          <a:prstGeom prst="rect">
            <a:avLst/>
          </a:prstGeom>
        </p:spPr>
      </p:pic>
      <p:pic>
        <p:nvPicPr>
          <p:cNvPr id="3" name="Рисунок 2" descr="метро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2928934"/>
            <a:ext cx="4786346" cy="3571900"/>
          </a:xfrm>
          <a:prstGeom prst="rect">
            <a:avLst/>
          </a:prstGeom>
        </p:spPr>
      </p:pic>
      <p:pic>
        <p:nvPicPr>
          <p:cNvPr id="4" name="Рисунок 3" descr="метро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928934"/>
            <a:ext cx="3857652" cy="3571900"/>
          </a:xfrm>
          <a:prstGeom prst="rect">
            <a:avLst/>
          </a:prstGeom>
        </p:spPr>
      </p:pic>
      <p:pic>
        <p:nvPicPr>
          <p:cNvPr id="5" name="Рисунок 4" descr="трамвай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44" y="285728"/>
            <a:ext cx="2714644" cy="2643206"/>
          </a:xfrm>
          <a:prstGeom prst="rect">
            <a:avLst/>
          </a:prstGeom>
        </p:spPr>
      </p:pic>
      <p:pic>
        <p:nvPicPr>
          <p:cNvPr id="6" name="Рисунок 5" descr="троллейбус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950" y="285728"/>
            <a:ext cx="2571768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еж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4071966" cy="3071834"/>
          </a:xfrm>
          <a:prstGeom prst="rect">
            <a:avLst/>
          </a:prstGeom>
        </p:spPr>
      </p:pic>
      <p:pic>
        <p:nvPicPr>
          <p:cNvPr id="3" name="Рисунок 2" descr="медведь 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85728"/>
            <a:ext cx="4357718" cy="3143272"/>
          </a:xfrm>
          <a:prstGeom prst="rect">
            <a:avLst/>
          </a:prstGeom>
        </p:spPr>
      </p:pic>
      <p:pic>
        <p:nvPicPr>
          <p:cNvPr id="4" name="Рисунок 3" descr="свинья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429000"/>
            <a:ext cx="4071966" cy="3214710"/>
          </a:xfrm>
          <a:prstGeom prst="rect">
            <a:avLst/>
          </a:prstGeom>
        </p:spPr>
      </p:pic>
      <p:pic>
        <p:nvPicPr>
          <p:cNvPr id="5" name="Рисунок 4" descr="удав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3429000"/>
            <a:ext cx="4429156" cy="3145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785794"/>
            <a:ext cx="8043890" cy="631844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урок !</a:t>
            </a:r>
            <a:b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endParaRPr lang="ru-RU" sz="4800" b="1" dirty="0" smtClean="0"/>
          </a:p>
        </p:txBody>
      </p:sp>
      <p:pic>
        <p:nvPicPr>
          <p:cNvPr id="18436" name="Picture 4" descr="33690520_happin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2000240"/>
            <a:ext cx="8143932" cy="407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0"/>
            <a:ext cx="821537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КРОССВОРД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142986"/>
          <a:ext cx="8286812" cy="5006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606"/>
                <a:gridCol w="815756"/>
                <a:gridCol w="802779"/>
                <a:gridCol w="854585"/>
                <a:gridCol w="828681"/>
                <a:gridCol w="828681"/>
                <a:gridCol w="828681"/>
                <a:gridCol w="828681"/>
                <a:gridCol w="828681"/>
                <a:gridCol w="828681"/>
              </a:tblGrid>
              <a:tr h="71517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l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800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5178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8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5178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sz="18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5178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8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5178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8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5178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18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5178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18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5" y="500041"/>
          <a:ext cx="8286812" cy="6000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606"/>
                <a:gridCol w="815756"/>
                <a:gridCol w="802779"/>
                <a:gridCol w="854585"/>
                <a:gridCol w="828681"/>
                <a:gridCol w="828681"/>
                <a:gridCol w="828681"/>
                <a:gridCol w="828681"/>
                <a:gridCol w="828681"/>
                <a:gridCol w="828681"/>
              </a:tblGrid>
              <a:tr h="857256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l"/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4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sz="24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4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285728"/>
          <a:ext cx="8286812" cy="6072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606"/>
                <a:gridCol w="815756"/>
                <a:gridCol w="802779"/>
                <a:gridCol w="854585"/>
                <a:gridCol w="828681"/>
                <a:gridCol w="828681"/>
                <a:gridCol w="828681"/>
                <a:gridCol w="828681"/>
                <a:gridCol w="828681"/>
                <a:gridCol w="828681"/>
              </a:tblGrid>
              <a:tr h="857256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l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sz="24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8695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4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5" y="500041"/>
          <a:ext cx="8286812" cy="6000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606"/>
                <a:gridCol w="815756"/>
                <a:gridCol w="802779"/>
                <a:gridCol w="854585"/>
                <a:gridCol w="828681"/>
                <a:gridCol w="828681"/>
                <a:gridCol w="828681"/>
                <a:gridCol w="828681"/>
                <a:gridCol w="828681"/>
                <a:gridCol w="828681"/>
              </a:tblGrid>
              <a:tr h="857256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l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4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5" y="285729"/>
          <a:ext cx="8286812" cy="6215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606"/>
                <a:gridCol w="815756"/>
                <a:gridCol w="802779"/>
                <a:gridCol w="854585"/>
                <a:gridCol w="828681"/>
                <a:gridCol w="828681"/>
                <a:gridCol w="828681"/>
                <a:gridCol w="828681"/>
                <a:gridCol w="828681"/>
                <a:gridCol w="828681"/>
              </a:tblGrid>
              <a:tr h="887872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l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87872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87872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87872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87872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87872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87872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4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5" y="500041"/>
          <a:ext cx="8286812" cy="6000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606"/>
                <a:gridCol w="815756"/>
                <a:gridCol w="802779"/>
                <a:gridCol w="854585"/>
                <a:gridCol w="828681"/>
                <a:gridCol w="828681"/>
                <a:gridCol w="828681"/>
                <a:gridCol w="828681"/>
                <a:gridCol w="828681"/>
                <a:gridCol w="828681"/>
              </a:tblGrid>
              <a:tr h="857256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l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4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5" y="285729"/>
          <a:ext cx="8286812" cy="6215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606"/>
                <a:gridCol w="815756"/>
                <a:gridCol w="802779"/>
                <a:gridCol w="854585"/>
                <a:gridCol w="828681"/>
                <a:gridCol w="828681"/>
                <a:gridCol w="828681"/>
                <a:gridCol w="828681"/>
                <a:gridCol w="828681"/>
                <a:gridCol w="828681"/>
              </a:tblGrid>
              <a:tr h="887872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l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87872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87872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87872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87872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87872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87872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4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681</TotalTime>
  <Words>469</Words>
  <Application>Microsoft Office PowerPoint</Application>
  <PresentationFormat>Экран (4:3)</PresentationFormat>
  <Paragraphs>681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Трек</vt:lpstr>
      <vt:lpstr>Урок по теме:   С. Маршак «Автобус номер двадцать шесть»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Алфавит 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Спасибо за урок ! Молодцы! 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Гузель</dc:creator>
  <cp:lastModifiedBy>Home</cp:lastModifiedBy>
  <cp:revision>72</cp:revision>
  <dcterms:created xsi:type="dcterms:W3CDTF">2011-04-06T23:00:42Z</dcterms:created>
  <dcterms:modified xsi:type="dcterms:W3CDTF">2014-10-16T14:41:46Z</dcterms:modified>
</cp:coreProperties>
</file>