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31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media/image37.jpeg" ContentType="image/jpeg"/>
  <Override PartName="/ppt/media/image36.png" ContentType="image/png"/>
  <Override PartName="/ppt/media/image35.jpeg" ContentType="image/jpeg"/>
  <Override PartName="/ppt/media/image34.jpeg" ContentType="image/jpeg"/>
  <Override PartName="/ppt/media/image33.png" ContentType="image/png"/>
  <Override PartName="/ppt/media/image42.jpeg" ContentType="image/jpeg"/>
  <Override PartName="/ppt/media/image31.jpeg" ContentType="image/jpeg"/>
  <Override PartName="/ppt/media/image39.jpeg" ContentType="image/jpeg"/>
  <Override PartName="/ppt/media/image28.jpeg" ContentType="image/jpeg"/>
  <Override PartName="/ppt/media/image1.png" ContentType="image/png"/>
  <Override PartName="/ppt/media/image15.jpeg" ContentType="image/jpeg"/>
  <Override PartName="/ppt/media/image26.jpeg" ContentType="image/jpeg"/>
  <Override PartName="/ppt/media/image13.jpeg" ContentType="image/jpeg"/>
  <Override PartName="/ppt/media/image24.jpeg" ContentType="image/jpeg"/>
  <Override PartName="/ppt/media/image40.png" ContentType="image/png"/>
  <Override PartName="/ppt/media/image12.jpeg" ContentType="image/jpeg"/>
  <Override PartName="/ppt/media/image23.jpeg" ContentType="image/jpeg"/>
  <Override PartName="/ppt/media/image25.jpeg" ContentType="image/jpeg"/>
  <Override PartName="/ppt/media/image22.png" ContentType="image/png"/>
  <Override PartName="/ppt/media/image20.jpeg" ContentType="image/jpeg"/>
  <Override PartName="/ppt/media/image19.jpeg" ContentType="image/jpeg"/>
  <Override PartName="/ppt/media/image29.jpeg" ContentType="image/jpeg"/>
  <Override PartName="/ppt/media/image6.png" ContentType="image/png"/>
  <Override PartName="/ppt/media/image18.jpeg" ContentType="image/jpeg"/>
  <Override PartName="/ppt/media/image38.jpeg" ContentType="image/jpeg"/>
  <Override PartName="/ppt/media/image16.jpeg" ContentType="image/jpeg"/>
  <Override PartName="/ppt/media/image14.png" ContentType="image/png"/>
  <Override PartName="/ppt/media/image11.jpeg" ContentType="image/jpeg"/>
  <Override PartName="/ppt/media/image5.png" ContentType="image/png"/>
  <Override PartName="/ppt/media/image9.png" ContentType="image/png"/>
  <Override PartName="/ppt/media/image8.jpeg" ContentType="image/jpeg"/>
  <Override PartName="/ppt/media/image21.jpeg" ContentType="image/jpeg"/>
  <Override PartName="/ppt/media/image10.jpeg" ContentType="image/jpeg"/>
  <Override PartName="/ppt/media/image7.jpeg" ContentType="image/jpeg"/>
  <Override PartName="/ppt/media/image41.jpeg" ContentType="image/jpeg"/>
  <Override PartName="/ppt/media/image30.jpeg" ContentType="image/jpeg"/>
  <Override PartName="/ppt/media/image27.png" ContentType="image/png"/>
  <Override PartName="/ppt/media/image4.png" ContentType="image/png"/>
  <Override PartName="/ppt/media/image17.png" ContentType="image/png"/>
  <Override PartName="/ppt/media/image32.jpeg" ContentType="image/jpeg"/>
  <Override PartName="/ppt/media/image3.png" ContentType="image/png"/>
  <Override PartName="/ppt/media/image2.png" ContentType="image/png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11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812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17.11.14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D0ECFE1-D9D8-43BD-9920-964D92002547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17.11.14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7D96A76-3233-43E3-85A3-59C302A37B5F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17.11.14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DCFF45A-7B27-49F3-B99A-0BA9289D8C24}" type="slidenum">
              <a:rPr lang="ru-RU" sz="1200">
                <a:solidFill>
                  <a:srgbClr val="8b8b8b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2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2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2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2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2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2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2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2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2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2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2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9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29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18" name="TextShape 1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/>
          <a:p>
            <a:pPr algn="ctr"/>
            <a:endParaRPr/>
          </a:p>
        </p:txBody>
      </p:sp>
      <p:sp>
        <p:nvSpPr>
          <p:cNvPr id="119" name="CustomShape 2"/>
          <p:cNvSpPr/>
          <p:nvPr/>
        </p:nvSpPr>
        <p:spPr>
          <a:xfrm>
            <a:off x="3222000" y="764640"/>
            <a:ext cx="2843280" cy="1096560"/>
          </a:xfrm>
          <a:prstGeom prst="rect">
            <a:avLst/>
          </a:prstGeom>
          <a:noFill/>
          <a:ln>
            <a:noFill/>
          </a:ln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6600">
                <a:solidFill>
                  <a:srgbClr val="ffff00"/>
                </a:solidFill>
                <a:latin typeface="Calibri"/>
              </a:rPr>
              <a:t>Вокруг света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62120" y="890640"/>
            <a:ext cx="7777080" cy="518112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Рисунок 2" descr=""/>
          <p:cNvPicPr/>
          <p:nvPr/>
        </p:nvPicPr>
        <p:blipFill>
          <a:blip r:embed="rId1">
            <a:lum contrast="20000"/>
          </a:blip>
          <a:stretch>
            <a:fillRect/>
          </a:stretch>
        </p:blipFill>
        <p:spPr>
          <a:xfrm>
            <a:off x="142920" y="0"/>
            <a:ext cx="4857480" cy="3642840"/>
          </a:xfrm>
          <a:prstGeom prst="rect">
            <a:avLst/>
          </a:prstGeom>
          <a:ln>
            <a:noFill/>
          </a:ln>
        </p:spPr>
      </p:pic>
      <p:pic>
        <p:nvPicPr>
          <p:cNvPr id="138" name="Рисунок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071960" y="3161160"/>
            <a:ext cx="4928760" cy="369648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2920" y="142920"/>
            <a:ext cx="4357440" cy="326808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4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ffff"/>
                </a:solidFill>
                <a:latin typeface="Calibri"/>
              </a:rPr>
              <a:t>Полет вСША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71320" y="785880"/>
            <a:ext cx="8000640" cy="521676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Рисунок 2" descr=""/>
          <p:cNvPicPr/>
          <p:nvPr/>
        </p:nvPicPr>
        <p:blipFill>
          <a:blip r:embed="rId1">
            <a:lum bright="10000" contrast="20000"/>
          </a:blip>
          <a:stretch>
            <a:fillRect/>
          </a:stretch>
        </p:blipFill>
        <p:spPr>
          <a:xfrm>
            <a:off x="0" y="142920"/>
            <a:ext cx="4952520" cy="37144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4" name="Рисунок 3" descr=""/>
          <p:cNvPicPr/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4286160" y="3143160"/>
            <a:ext cx="4762080" cy="357156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id="146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4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ffff"/>
                </a:solidFill>
                <a:latin typeface="Calibri"/>
              </a:rPr>
              <a:t>Путь в Бразилию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42960" y="571320"/>
            <a:ext cx="7774920" cy="571284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214880" y="0"/>
            <a:ext cx="4577040" cy="6857640"/>
          </a:xfrm>
          <a:prstGeom prst="rect">
            <a:avLst/>
          </a:prstGeom>
          <a:ln>
            <a:noFill/>
          </a:ln>
        </p:spPr>
      </p:pic>
      <p:sp>
        <p:nvSpPr>
          <p:cNvPr id="151" name="TextShape 1"/>
          <p:cNvSpPr txBox="1"/>
          <p:nvPr/>
        </p:nvSpPr>
        <p:spPr>
          <a:xfrm>
            <a:off x="323280" y="2709000"/>
            <a:ext cx="411516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5400">
                <a:solidFill>
                  <a:srgbClr val="ff0000"/>
                </a:solidFill>
                <a:latin typeface="Arial Black"/>
              </a:rPr>
              <a:t>к</a:t>
            </a:r>
            <a:r>
              <a:rPr lang="ru-RU" sz="5400">
                <a:solidFill>
                  <a:srgbClr val="ff0000"/>
                </a:solidFill>
                <a:latin typeface="Arial Black"/>
              </a:rPr>
              <a:t>
</a:t>
            </a:r>
            <a:r>
              <a:rPr lang="ru-RU" sz="5400">
                <a:solidFill>
                  <a:srgbClr val="ff0000"/>
                </a:solidFill>
                <a:latin typeface="Arial Black"/>
              </a:rPr>
              <a:t>а</a:t>
            </a:r>
            <a:r>
              <a:rPr lang="ru-RU" sz="5400">
                <a:solidFill>
                  <a:srgbClr val="ff0000"/>
                </a:solidFill>
                <a:latin typeface="Arial Black"/>
              </a:rPr>
              <a:t>
</a:t>
            </a:r>
            <a:r>
              <a:rPr lang="ru-RU" sz="5400">
                <a:solidFill>
                  <a:srgbClr val="ff0000"/>
                </a:solidFill>
                <a:latin typeface="Arial Black"/>
              </a:rPr>
              <a:t>р</a:t>
            </a:r>
            <a:r>
              <a:rPr lang="ru-RU" sz="5400">
                <a:solidFill>
                  <a:srgbClr val="ff0000"/>
                </a:solidFill>
                <a:latin typeface="Arial Black"/>
              </a:rPr>
              <a:t>
</a:t>
            </a:r>
            <a:r>
              <a:rPr lang="ru-RU" sz="5400">
                <a:solidFill>
                  <a:srgbClr val="ff0000"/>
                </a:solidFill>
                <a:latin typeface="Arial Black"/>
              </a:rPr>
              <a:t>н</a:t>
            </a:r>
            <a:r>
              <a:rPr lang="ru-RU" sz="5400">
                <a:solidFill>
                  <a:srgbClr val="ff0000"/>
                </a:solidFill>
                <a:latin typeface="Arial Black"/>
              </a:rPr>
              <a:t>
</a:t>
            </a:r>
            <a:r>
              <a:rPr lang="ru-RU" sz="5400">
                <a:solidFill>
                  <a:srgbClr val="ff0000"/>
                </a:solidFill>
                <a:latin typeface="Arial Black"/>
              </a:rPr>
              <a:t>а</a:t>
            </a:r>
            <a:r>
              <a:rPr lang="ru-RU" sz="5400">
                <a:solidFill>
                  <a:srgbClr val="ff0000"/>
                </a:solidFill>
                <a:latin typeface="Arial Black"/>
              </a:rPr>
              <a:t>
</a:t>
            </a:r>
            <a:r>
              <a:rPr lang="ru-RU" sz="5400">
                <a:solidFill>
                  <a:srgbClr val="ff0000"/>
                </a:solidFill>
                <a:latin typeface="Arial Black"/>
              </a:rPr>
              <a:t>в</a:t>
            </a:r>
            <a:r>
              <a:rPr lang="ru-RU" sz="5400">
                <a:solidFill>
                  <a:srgbClr val="ff0000"/>
                </a:solidFill>
                <a:latin typeface="Arial Black"/>
              </a:rPr>
              <a:t>
</a:t>
            </a:r>
            <a:r>
              <a:rPr lang="ru-RU" sz="5400">
                <a:solidFill>
                  <a:srgbClr val="ff0000"/>
                </a:solidFill>
                <a:latin typeface="Arial Black"/>
              </a:rPr>
              <a:t>а</a:t>
            </a:r>
            <a:r>
              <a:rPr lang="ru-RU" sz="5400">
                <a:solidFill>
                  <a:srgbClr val="ff0000"/>
                </a:solidFill>
                <a:latin typeface="Arial Black"/>
              </a:rPr>
              <a:t>
</a:t>
            </a:r>
            <a:r>
              <a:rPr lang="ru-RU" sz="5400">
                <a:solidFill>
                  <a:srgbClr val="ff0000"/>
                </a:solidFill>
                <a:latin typeface="Arial Black"/>
              </a:rPr>
              <a:t>л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Содержимое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2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ff00"/>
                </a:solidFill>
                <a:latin typeface="Castellar"/>
              </a:rPr>
              <a:t>Полет в Италию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53" name="TextShape 1"/>
          <p:cNvSpPr txBox="1"/>
          <p:nvPr/>
        </p:nvSpPr>
        <p:spPr>
          <a:xfrm>
            <a:off x="539640" y="18864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ffff"/>
                </a:solidFill>
                <a:latin typeface="Calibri"/>
              </a:rPr>
              <a:t>Путь в Антарктиду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143320" cy="3857400"/>
          </a:xfrm>
          <a:prstGeom prst="rect">
            <a:avLst/>
          </a:prstGeom>
          <a:ln>
            <a:noFill/>
          </a:ln>
        </p:spPr>
      </p:pic>
      <p:pic>
        <p:nvPicPr>
          <p:cNvPr id="155" name="Рисунок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786120" y="2928960"/>
            <a:ext cx="5238360" cy="392868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5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ff00"/>
                </a:solidFill>
                <a:latin typeface="Calibri"/>
              </a:rPr>
              <a:t>Путьв Австралию</a:t>
            </a: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00040" y="428760"/>
            <a:ext cx="8286480" cy="5984640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id="160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54360"/>
            <a:ext cx="9143640" cy="680328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62" name="TextShape 1"/>
          <p:cNvSpPr txBox="1"/>
          <p:nvPr/>
        </p:nvSpPr>
        <p:spPr>
          <a:xfrm>
            <a:off x="467640" y="494100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66"/>
                </a:solidFill>
                <a:latin typeface="Calibri"/>
              </a:rPr>
              <a:t>Полет в Китай</a:t>
            </a:r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00040" y="428760"/>
            <a:ext cx="8241480" cy="6022800"/>
          </a:xfrm>
          <a:prstGeom prst="rect">
            <a:avLst/>
          </a:prstGeom>
          <a:ln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214600" cy="39106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65" name="Рисунок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286160" y="3214800"/>
            <a:ext cx="4857480" cy="3642840"/>
          </a:xfrm>
          <a:prstGeom prst="rect">
            <a:avLst/>
          </a:prstGeom>
          <a:ln>
            <a:noFill/>
          </a:ln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67" name="TextShape 1"/>
          <p:cNvSpPr txBox="1"/>
          <p:nvPr/>
        </p:nvSpPr>
        <p:spPr>
          <a:xfrm>
            <a:off x="539640" y="537336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ff00"/>
                </a:solidFill>
                <a:latin typeface="Calibri"/>
              </a:rPr>
              <a:t>Путь в Россию</a:t>
            </a:r>
            <a:endParaRPr/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id="169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00040" y="785880"/>
            <a:ext cx="7991280" cy="532404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142920"/>
            <a:ext cx="8572320" cy="6428880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Рисунок 2" descr=""/>
          <p:cNvPicPr/>
          <p:nvPr/>
        </p:nvPicPr>
        <p:blipFill>
          <a:blip r:embed="rId1">
            <a:lum contrast="20000"/>
          </a:blip>
          <a:stretch>
            <a:fillRect/>
          </a:stretch>
        </p:blipFill>
        <p:spPr>
          <a:xfrm>
            <a:off x="1979640" y="67680"/>
            <a:ext cx="5092200" cy="657540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214200"/>
            <a:ext cx="5071680" cy="3803760"/>
          </a:xfrm>
          <a:prstGeom prst="rect">
            <a:avLst/>
          </a:prstGeom>
          <a:ln>
            <a:noFill/>
          </a:ln>
        </p:spPr>
      </p:pic>
      <p:sp>
        <p:nvSpPr>
          <p:cNvPr id="124" name="TextShape 1"/>
          <p:cNvSpPr txBox="1"/>
          <p:nvPr/>
        </p:nvSpPr>
        <p:spPr>
          <a:xfrm>
            <a:off x="5500800" y="285840"/>
            <a:ext cx="3428640" cy="5713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Колизей</a:t>
            </a:r>
            <a:endParaRPr/>
          </a:p>
        </p:txBody>
      </p:sp>
      <p:pic>
        <p:nvPicPr>
          <p:cNvPr id="125" name="Рисунок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286160" y="3000240"/>
            <a:ext cx="4857480" cy="3714480"/>
          </a:xfrm>
          <a:prstGeom prst="rect">
            <a:avLst/>
          </a:prstGeom>
          <a:ln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142920" y="5643720"/>
            <a:ext cx="3928680" cy="8103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0000"/>
                </a:solidFill>
                <a:latin typeface="Calibri"/>
              </a:rPr>
              <a:t>Пизанская башня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id="128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171360"/>
            <a:ext cx="9143640" cy="7029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660066"/>
                </a:solidFill>
                <a:latin typeface="Calibri"/>
              </a:rPr>
              <a:t>Путь в Египет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28760" y="642960"/>
            <a:ext cx="8072280" cy="537804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Рисунок 2" descr=""/>
          <p:cNvPicPr/>
          <p:nvPr/>
        </p:nvPicPr>
        <p:blipFill>
          <a:blip r:embed="rId1">
            <a:lum contrast="40000"/>
          </a:blip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3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ffff00"/>
                </a:solidFill>
                <a:latin typeface="Calibri"/>
              </a:rPr>
              <a:t>Пирамиды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35" name="TextShape 1"/>
          <p:cNvSpPr txBox="1"/>
          <p:nvPr/>
        </p:nvSpPr>
        <p:spPr>
          <a:xfrm>
            <a:off x="539640" y="530136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66"/>
                </a:solidFill>
                <a:latin typeface="Calibri"/>
              </a:rPr>
              <a:t>Полет вЮАР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