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8E4F-8304-404C-B5EF-6276941766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CCA0-59B8-4974-807A-60DE9264B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9CCA0-59B8-4974-807A-60DE9264B2A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58A6-6AF3-47F0-9C82-6C66C69FA09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5EB8-91CC-4F25-8D42-D67A8F8CA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4DC7-904E-41B5-BCDD-372A862D9CFB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8D02-258D-488B-99E8-EE53359A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76F5-4058-426E-8042-AE8B7B97A28A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068B-745F-41C7-BAC4-3C4CCC35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3316-EF81-4010-8D4A-BBB1CF3CD69E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B6E9-08CA-45BB-8D3D-1C1FC2B1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84C6-C89E-46EC-826E-D187A8397F0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F54E-4605-4505-BD51-C26348A1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83CE-361B-437F-9797-2500B12A9B4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614B-E657-48FE-B8AB-A0181B1DB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C4A2-BF33-49FA-8227-D17C56C34CDB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8C79-530E-4452-921D-4BC8B8902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2334-811E-48D4-81CF-8505BF56E32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466E-76BF-4170-AC9B-072BB854A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E3C9-79AC-457E-A082-4B551F43A2FD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76C6-5980-4689-B1FB-E4ABFBC7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0296-4D4F-4B55-9E93-1DA5BE1F5BC2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3C95-E523-4A49-97A7-CBF270CE5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9CEE-2A1B-4655-ADAD-E461AFE207B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BF2C-D4BB-43BA-A1C7-358098118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AD5FB-7360-43E6-A482-87D7C78BDDBB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CFDA45-4D31-4668-AC35-5B0D6E7E2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Презентация к уроку</a:t>
            </a:r>
            <a:r>
              <a:rPr lang="en-US" sz="3600" b="1" dirty="0" smtClean="0">
                <a:latin typeface="Franklin Gothic Demi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Franklin Gothic Demi" pitchFamily="34" charset="0"/>
                <a:cs typeface="Times New Roman" pitchFamily="18" charset="0"/>
              </a:rPr>
            </a:br>
            <a:endParaRPr lang="ru-RU" sz="3600" b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Franklin Gothic Dem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Franklin Gothic Dem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  <a:t>тема :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«Методы и приемы для развития</a:t>
            </a:r>
            <a:b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</a:b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естественной рациональной техники учащегося</a:t>
            </a:r>
            <a:r>
              <a:rPr lang="en-US" sz="2800" b="1" i="1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 первый год обучения </a:t>
            </a:r>
            <a:r>
              <a:rPr lang="en-US" sz="2800" b="1" i="1" dirty="0" smtClean="0">
                <a:latin typeface="Franklin Gothic Demi" pitchFamily="34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Franklin Gothic Demi" pitchFamily="34" charset="0"/>
                <a:cs typeface="Times New Roman" pitchFamily="18" charset="0"/>
              </a:rPr>
            </a:b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 классе фортепиано». </a:t>
            </a:r>
            <a: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</a:br>
            <a:r>
              <a:rPr lang="ru-RU" sz="2800" b="1" i="1" dirty="0" smtClean="0">
                <a:latin typeface="Franklin Gothic Demi" pitchFamily="34" charset="0"/>
              </a:rPr>
              <a:t/>
            </a:r>
            <a:br>
              <a:rPr lang="ru-RU" sz="2800" b="1" i="1" dirty="0" smtClean="0">
                <a:latin typeface="Franklin Gothic Demi" pitchFamily="34" charset="0"/>
              </a:rPr>
            </a:br>
            <a:r>
              <a:rPr lang="ru-RU" b="1" i="1" dirty="0" smtClean="0">
                <a:latin typeface="Franklin Gothic Demi" pitchFamily="34" charset="0"/>
              </a:rPr>
              <a:t/>
            </a:r>
            <a:br>
              <a:rPr lang="ru-RU" b="1" i="1" dirty="0" smtClean="0">
                <a:latin typeface="Franklin Gothic Demi" pitchFamily="34" charset="0"/>
              </a:rPr>
            </a:br>
            <a:endParaRPr lang="ru-RU" b="1" i="1" dirty="0" smtClean="0">
              <a:latin typeface="Franklin Gothic Demi" pitchFamily="34" charset="0"/>
            </a:endParaRPr>
          </a:p>
          <a:p>
            <a:pPr algn="ctr"/>
            <a:endParaRPr lang="ru-RU" b="1" i="1" dirty="0">
              <a:latin typeface="Franklin Gothic Demi" pitchFamily="34" charset="0"/>
            </a:endParaRPr>
          </a:p>
          <a:p>
            <a:pPr algn="ctr"/>
            <a:endParaRPr lang="ru-RU" b="1" i="1" dirty="0">
              <a:latin typeface="Franklin Gothic Demi" pitchFamily="34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latin typeface="Franklin Gothic Demi" pitchFamily="34" charset="0"/>
              </a:rPr>
              <a:t> </a:t>
            </a:r>
            <a:r>
              <a:rPr lang="ru-RU" b="1" dirty="0" smtClean="0">
                <a:latin typeface="Franklin Gothic Demi" pitchFamily="34" charset="0"/>
                <a:cs typeface="Times New Roman" pitchFamily="18" charset="0"/>
              </a:rPr>
              <a:t>Преподаватель МОУДОД  ДШИ </a:t>
            </a:r>
          </a:p>
          <a:p>
            <a:pPr algn="ctr"/>
            <a:r>
              <a:rPr lang="ru-RU" b="1" dirty="0" smtClean="0">
                <a:latin typeface="Franklin Gothic Demi" pitchFamily="34" charset="0"/>
                <a:cs typeface="Times New Roman" pitchFamily="18" charset="0"/>
              </a:rPr>
              <a:t>г. Узловая Тульская область </a:t>
            </a:r>
          </a:p>
          <a:p>
            <a:pPr algn="ctr"/>
            <a:r>
              <a:rPr lang="ru-RU" b="1" dirty="0" smtClean="0">
                <a:latin typeface="Franklin Gothic Dem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Franklin Gothic Demi" pitchFamily="34" charset="0"/>
                <a:cs typeface="Times New Roman" pitchFamily="18" charset="0"/>
              </a:rPr>
              <a:t>Лупина</a:t>
            </a:r>
            <a:r>
              <a:rPr lang="ru-RU" b="1" dirty="0" smtClean="0">
                <a:latin typeface="Franklin Gothic Demi" pitchFamily="34" charset="0"/>
                <a:cs typeface="Times New Roman" pitchFamily="18" charset="0"/>
              </a:rPr>
              <a:t> Т.В.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Территория дизайнера - Детская открытка - Спешу поздравить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95232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1920" y="476672"/>
            <a:ext cx="46440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Шарики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Шарики мои, </a:t>
            </a: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словно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, парашют!</a:t>
            </a:r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 небо  к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облакам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плавно унесут!</a:t>
            </a:r>
          </a:p>
        </p:txBody>
      </p:sp>
      <p:pic>
        <p:nvPicPr>
          <p:cNvPr id="4099" name="Picture 3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1842" t="23232" r="3933" b="4040"/>
          <a:stretch>
            <a:fillRect/>
          </a:stretch>
        </p:blipFill>
        <p:spPr bwMode="auto">
          <a:xfrm rot="10800000">
            <a:off x="467544" y="4509120"/>
            <a:ext cx="806489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548680"/>
            <a:ext cx="41713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Попрыгунья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Посмотрите на меня</a:t>
            </a:r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 И попрыгайте как я!</a:t>
            </a:r>
          </a:p>
          <a:p>
            <a:endParaRPr lang="ru-RU" dirty="0"/>
          </a:p>
        </p:txBody>
      </p:sp>
      <p:pic>
        <p:nvPicPr>
          <p:cNvPr id="24578" name="Picture 2" descr="http://cs309223.vk.me/v309223848/8de0/0qDQW0nL0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24036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083" t="66329" r="39348" b="8783"/>
          <a:stretch>
            <a:fillRect/>
          </a:stretch>
        </p:blipFill>
        <p:spPr bwMode="auto">
          <a:xfrm>
            <a:off x="467544" y="4581128"/>
            <a:ext cx="806489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548680"/>
            <a:ext cx="4608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Мой </a:t>
            </a:r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щенок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Меня мой </a:t>
            </a:r>
            <a:r>
              <a:rPr lang="ru-RU" sz="2800" b="1" i="1" dirty="0" err="1">
                <a:latin typeface="Franklin Gothic Demi" pitchFamily="34" charset="0"/>
                <a:cs typeface="Times New Roman" pitchFamily="18" charset="0"/>
              </a:rPr>
              <a:t>Бим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 </a:t>
            </a:r>
            <a:endParaRPr lang="en-US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со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школы ждал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и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хвостиком вилял.</a:t>
            </a:r>
          </a:p>
          <a:p>
            <a:endParaRPr lang="ru-RU" dirty="0"/>
          </a:p>
        </p:txBody>
      </p:sp>
      <p:pic>
        <p:nvPicPr>
          <p:cNvPr id="25602" name="Picture 2" descr="Собаки и щенки в Кирове - Барахла.Нет в Киро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3960440" cy="3861048"/>
          </a:xfrm>
          <a:prstGeom prst="rect">
            <a:avLst/>
          </a:prstGeom>
          <a:noFill/>
        </p:spPr>
      </p:pic>
      <p:pic>
        <p:nvPicPr>
          <p:cNvPr id="4" name="Picture 8" descr="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8640"/>
            <a:ext cx="503983" cy="86409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884" t="49847" r="3608" b="26300"/>
          <a:stretch>
            <a:fillRect/>
          </a:stretch>
        </p:blipFill>
        <p:spPr bwMode="auto">
          <a:xfrm>
            <a:off x="467544" y="4581128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548680"/>
            <a:ext cx="430508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Ключик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Дверь  скорей открой,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Теперь закрой,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Замочек мой,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Ключ золотой.</a:t>
            </a:r>
            <a:endParaRPr lang="ru-RU" sz="2800" b="1" i="1" dirty="0"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2054" name="Picture 6" descr="Поделки - Поделки"/>
          <p:cNvPicPr>
            <a:picLocks noChangeAspect="1" noChangeArrowheads="1"/>
          </p:cNvPicPr>
          <p:nvPr/>
        </p:nvPicPr>
        <p:blipFill>
          <a:blip r:embed="rId3" cstate="print"/>
          <a:srcRect l="12630"/>
          <a:stretch>
            <a:fillRect/>
          </a:stretch>
        </p:blipFill>
        <p:spPr bwMode="auto">
          <a:xfrm>
            <a:off x="179512" y="260648"/>
            <a:ext cx="2880320" cy="3312368"/>
          </a:xfrm>
          <a:prstGeom prst="roundRect">
            <a:avLst>
              <a:gd name="adj" fmla="val 18315"/>
            </a:avLst>
          </a:prstGeom>
          <a:ln>
            <a:solidFill>
              <a:schemeClr val="bg2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912" t="5451" r="27587" b="69113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548680"/>
            <a:ext cx="41007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Паучок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Паучок росинку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Спрятал в паутинку.</a:t>
            </a:r>
          </a:p>
        </p:txBody>
      </p:sp>
      <p:pic>
        <p:nvPicPr>
          <p:cNvPr id="26626" name="Picture 2" descr="Загадки о насекомых для детей - Новинки книжного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5232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684" t="48711" r="52434" b="28098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620688"/>
            <a:ext cx="37734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Зайчик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Белый зайчик 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 белой шубке,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Рано утром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Чистил зубки. Сам!</a:t>
            </a:r>
          </a:p>
        </p:txBody>
      </p:sp>
      <p:pic>
        <p:nvPicPr>
          <p:cNvPr id="5" name="Picture 4" descr="Играть онлайн игру Пасха,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 l="17280" r="21161" b="3344"/>
          <a:stretch>
            <a:fillRect/>
          </a:stretch>
        </p:blipFill>
        <p:spPr bwMode="auto">
          <a:xfrm>
            <a:off x="179512" y="188640"/>
            <a:ext cx="295232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6" descr="Зубная щетка (голубая)"/>
          <p:cNvPicPr>
            <a:picLocks noChangeAspect="1" noChangeArrowheads="1"/>
          </p:cNvPicPr>
          <p:nvPr/>
        </p:nvPicPr>
        <p:blipFill>
          <a:blip r:embed="rId4" cstate="print"/>
          <a:srcRect l="39621" r="44531" b="4911"/>
          <a:stretch>
            <a:fillRect/>
          </a:stretch>
        </p:blipFill>
        <p:spPr bwMode="auto">
          <a:xfrm>
            <a:off x="971600" y="476672"/>
            <a:ext cx="222000" cy="133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6" name="Picture 2" descr="image1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4110" t="6334" r="48812" b="69914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80"/>
            <a:ext cx="5292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Кошкин хвост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Наша кошка на крылечке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Закрутила хвост колечком.</a:t>
            </a:r>
          </a:p>
        </p:txBody>
      </p:sp>
      <p:pic>
        <p:nvPicPr>
          <p:cNvPr id="6" name="Picture 4" descr="Котят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3131840" cy="410445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016" t="2893" r="1770" b="82640"/>
          <a:stretch>
            <a:fillRect/>
          </a:stretch>
        </p:blipFill>
        <p:spPr bwMode="auto">
          <a:xfrm>
            <a:off x="467544" y="4509120"/>
            <a:ext cx="813690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0749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Бусинки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Словно бусинки, 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             дождинки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Покатились по травинки. 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             Вниз!</a:t>
            </a:r>
          </a:p>
        </p:txBody>
      </p:sp>
      <p:pic>
        <p:nvPicPr>
          <p:cNvPr id="29698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print"/>
          <a:srcRect t="7166" r="38279" b="1766"/>
          <a:stretch>
            <a:fillRect/>
          </a:stretch>
        </p:blipFill>
        <p:spPr bwMode="auto">
          <a:xfrm>
            <a:off x="179512" y="260648"/>
            <a:ext cx="295232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15290" r="47501" b="1486"/>
          <a:stretch>
            <a:fillRect/>
          </a:stretch>
        </p:blipFill>
        <p:spPr bwMode="auto">
          <a:xfrm rot="5400000">
            <a:off x="3707904" y="1268760"/>
            <a:ext cx="1656184" cy="81369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48680"/>
            <a:ext cx="50165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Гномики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 этом доме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гномики живут,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Веселятся песенки поют.</a:t>
            </a:r>
          </a:p>
        </p:txBody>
      </p:sp>
      <p:pic>
        <p:nvPicPr>
          <p:cNvPr id="32774" name="Picture 6" descr="Картинка домик с гномами, мультфильм, белоснежка и семь гномов 1280x720 102140"/>
          <p:cNvPicPr>
            <a:picLocks noChangeAspect="1" noChangeArrowheads="1"/>
          </p:cNvPicPr>
          <p:nvPr/>
        </p:nvPicPr>
        <p:blipFill>
          <a:blip r:embed="rId3" cstate="print"/>
          <a:srcRect l="18309" t="3801" r="36213" b="11151"/>
          <a:stretch>
            <a:fillRect/>
          </a:stretch>
        </p:blipFill>
        <p:spPr bwMode="auto">
          <a:xfrm>
            <a:off x="179512" y="188640"/>
            <a:ext cx="295232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278" t="54611" r="26542" b="30922"/>
          <a:stretch>
            <a:fillRect/>
          </a:stretch>
        </p:blipFill>
        <p:spPr bwMode="auto">
          <a:xfrm>
            <a:off x="467544" y="4509120"/>
            <a:ext cx="813690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топодборка (85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5232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59832" y="548680"/>
            <a:ext cx="54360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Дождик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Кап, кап, кап,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Стучит по крыше,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На прогулку дождик вышел!                  </a:t>
            </a:r>
          </a:p>
        </p:txBody>
      </p:sp>
      <p:pic>
        <p:nvPicPr>
          <p:cNvPr id="4" name="Picture 9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88639"/>
            <a:ext cx="501779" cy="82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3009" t="81735" r="29912" b="5244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None/>
              <a:defRPr/>
            </a:pPr>
            <a:endParaRPr lang="ru-RU" sz="1400" b="1" dirty="0" smtClean="0">
              <a:solidFill>
                <a:srgbClr val="002060"/>
              </a:solidFill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  <a:t>Цель: </a:t>
            </a:r>
            <a:r>
              <a:rPr lang="ru-RU" sz="2800" dirty="0"/>
              <a:t>: </a:t>
            </a: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освоение игровых приёмов </a:t>
            </a: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в соответствии  с двигательной природой ребенка. </a:t>
            </a:r>
          </a:p>
          <a:p>
            <a:pPr marL="274320" indent="-274320">
              <a:buNone/>
              <a:defRPr/>
            </a:pP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sz="2800" b="1" dirty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Franklin Gothic Demi" pitchFamily="34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Franklin Gothic Demi" pitchFamily="34" charset="0"/>
                <a:cs typeface="Times New Roman" pitchFamily="18" charset="0"/>
              </a:rPr>
              <a:t>:</a:t>
            </a:r>
            <a:endParaRPr lang="ru-RU" sz="2400" b="1" i="1" dirty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помочь ученику индивидуально приспособиться к инструменту, через поэтический образ найти свои удобные </a:t>
            </a: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ощущения; </a:t>
            </a:r>
            <a:endParaRPr lang="ru-RU" sz="2400" b="1" i="1" dirty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совершенствовать навык  игры «</a:t>
            </a:r>
            <a:r>
              <a:rPr lang="en-US" sz="2400" b="1" i="1" dirty="0">
                <a:latin typeface="Franklin Gothic Demi" pitchFamily="34" charset="0"/>
                <a:cs typeface="Times New Roman" pitchFamily="18" charset="0"/>
              </a:rPr>
              <a:t>non legato</a:t>
            </a: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», «</a:t>
            </a:r>
            <a:r>
              <a:rPr lang="en-US" sz="2400" b="1" i="1" dirty="0">
                <a:latin typeface="Franklin Gothic Demi" pitchFamily="34" charset="0"/>
                <a:cs typeface="Times New Roman" pitchFamily="18" charset="0"/>
              </a:rPr>
              <a:t>staccato</a:t>
            </a: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», «</a:t>
            </a:r>
            <a:r>
              <a:rPr lang="en-US" sz="2400" b="1" i="1" dirty="0">
                <a:latin typeface="Franklin Gothic Demi" pitchFamily="34" charset="0"/>
                <a:cs typeface="Times New Roman" pitchFamily="18" charset="0"/>
              </a:rPr>
              <a:t>legato</a:t>
            </a: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»;</a:t>
            </a:r>
            <a:endParaRPr lang="ru-RU" sz="2400" b="1" i="1" dirty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развивать </a:t>
            </a: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двигательно-координационное мышление</a:t>
            </a: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;</a:t>
            </a:r>
            <a:endParaRPr lang="ru-RU" sz="2400" b="1" i="1" dirty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воспитывать </a:t>
            </a: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творческое отношение к работе над техническим развитием; 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400" b="1" i="1" dirty="0">
                <a:latin typeface="Franklin Gothic Demi" pitchFamily="34" charset="0"/>
                <a:cs typeface="Times New Roman" pitchFamily="18" charset="0"/>
              </a:rPr>
              <a:t>воспитывать интерес, желания трудиться для достижения цели</a:t>
            </a:r>
            <a:r>
              <a:rPr lang="ru-RU" sz="2400" b="1" i="1" dirty="0" smtClean="0">
                <a:latin typeface="Franklin Gothic Demi" pitchFamily="34" charset="0"/>
                <a:cs typeface="Times New Roman" pitchFamily="18" charset="0"/>
              </a:rPr>
              <a:t>.</a:t>
            </a:r>
          </a:p>
          <a:p>
            <a:pPr marL="274320" indent="-274320">
              <a:buFont typeface="Wingdings 2"/>
              <a:buChar char=""/>
              <a:defRPr/>
            </a:pPr>
            <a:endParaRPr lang="ru-RU" sz="24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sz="2400" b="1" dirty="0" smtClean="0">
                <a:cs typeface="Times New Roman" pitchFamily="18" charset="0"/>
              </a:rPr>
              <a:t>    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548680"/>
            <a:ext cx="360425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Вальс</a:t>
            </a: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 Я хочу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Вальс танцевать!</a:t>
            </a:r>
          </a:p>
        </p:txBody>
      </p:sp>
      <p:pic>
        <p:nvPicPr>
          <p:cNvPr id="31746" name="Picture 2" descr="Цены на Бальные и другие танцы: заказать Бальные и другие танцы в Алматы Казахстан. Характеристики, описание, информация про Б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2952327" cy="3456384"/>
          </a:xfrm>
          <a:prstGeom prst="rect">
            <a:avLst/>
          </a:prstGeom>
          <a:noFill/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111" t="2841" r="24966" b="81964"/>
          <a:stretch>
            <a:fillRect/>
          </a:stretch>
        </p:blipFill>
        <p:spPr bwMode="auto">
          <a:xfrm>
            <a:off x="395536" y="4509120"/>
            <a:ext cx="820891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37738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Считалочка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Три – четыре,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Три – четыре,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Черный кот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живет в квартире.</a:t>
            </a:r>
          </a:p>
        </p:txBody>
      </p:sp>
      <p:pic>
        <p:nvPicPr>
          <p:cNvPr id="33794" name="Picture 2" descr="рыбка, аквариум, котёнок, золотая, Кот, кошка картинки на рабочий стол скачать 1366x768 49973"/>
          <p:cNvPicPr>
            <a:picLocks noChangeAspect="1" noChangeArrowheads="1"/>
          </p:cNvPicPr>
          <p:nvPr/>
        </p:nvPicPr>
        <p:blipFill>
          <a:blip r:embed="rId3" cstate="print"/>
          <a:srcRect r="3859" b="1865"/>
          <a:stretch>
            <a:fillRect/>
          </a:stretch>
        </p:blipFill>
        <p:spPr bwMode="auto">
          <a:xfrm>
            <a:off x="179512" y="188640"/>
            <a:ext cx="316835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009" t="29697" r="43502" b="56108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Удалённая работа Работа фрилансера Ольга Чичерова werecat Дом сказки"/>
          <p:cNvPicPr>
            <a:picLocks noChangeAspect="1" noChangeArrowheads="1"/>
          </p:cNvPicPr>
          <p:nvPr/>
        </p:nvPicPr>
        <p:blipFill>
          <a:blip r:embed="rId3" cstate="print"/>
          <a:srcRect l="5478" t="5301" r="39740" b="332"/>
          <a:stretch>
            <a:fillRect/>
          </a:stretch>
        </p:blipFill>
        <p:spPr bwMode="auto">
          <a:xfrm>
            <a:off x="179512" y="260649"/>
            <a:ext cx="295232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57545" r="1770" b="27315"/>
          <a:stretch>
            <a:fillRect/>
          </a:stretch>
        </p:blipFill>
        <p:spPr bwMode="auto">
          <a:xfrm>
            <a:off x="467544" y="4581128"/>
            <a:ext cx="820891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27784" y="548680"/>
            <a:ext cx="626229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Веселый дом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На четвертом этаже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Кран течет давно уже.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А на пятом музыка звучит,</a:t>
            </a:r>
          </a:p>
          <a:p>
            <a:pPr algn="just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Кто – то учит гаммы и ворчит!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620688"/>
            <a:ext cx="38997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Море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В теплой волне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Как в сказочном сне.</a:t>
            </a:r>
          </a:p>
        </p:txBody>
      </p:sp>
      <p:pic>
        <p:nvPicPr>
          <p:cNvPr id="35844" name="Picture 4" descr="Альбом по ключевому слову: 10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188640"/>
            <a:ext cx="295232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6194" t="84427" r="35773"/>
          <a:stretch>
            <a:fillRect/>
          </a:stretch>
        </p:blipFill>
        <p:spPr bwMode="auto">
          <a:xfrm>
            <a:off x="467544" y="4509120"/>
            <a:ext cx="806489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548680"/>
            <a:ext cx="396916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Осьминог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Гибкий осьминог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В платье золотом,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А на дне морском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Его мокрый дом.</a:t>
            </a:r>
          </a:p>
          <a:p>
            <a:pPr algn="ctr"/>
            <a:endParaRPr lang="ru-RU" dirty="0"/>
          </a:p>
        </p:txBody>
      </p:sp>
      <p:pic>
        <p:nvPicPr>
          <p:cNvPr id="36866" name="Picture 2" descr="Осьминожки картинки для детей - Ори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5232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154" r="39497" b="77235"/>
          <a:stretch>
            <a:fillRect/>
          </a:stretch>
        </p:blipFill>
        <p:spPr bwMode="auto">
          <a:xfrm>
            <a:off x="395536" y="4509120"/>
            <a:ext cx="820891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548680"/>
            <a:ext cx="394922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Прогулка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В лес мы спешим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опять с утра,</a:t>
            </a: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За работу нам пора!</a:t>
            </a:r>
          </a:p>
          <a:p>
            <a:endParaRPr lang="ru-RU" dirty="0"/>
          </a:p>
        </p:txBody>
      </p:sp>
      <p:pic>
        <p:nvPicPr>
          <p:cNvPr id="38914" name="Picture 2" descr="Рамочка.Белоснежка и 7 гномов &quot; Puzkarapuz.org скачать для детей и родителей развивающие обучающие мультфильмы фильмы игры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9634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87" t="72757" r="34148"/>
          <a:stretch>
            <a:fillRect/>
          </a:stretch>
        </p:blipFill>
        <p:spPr bwMode="auto">
          <a:xfrm>
            <a:off x="467544" y="4509120"/>
            <a:ext cx="813690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554946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Кошечка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На окошке сидит кошка,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И хвостом 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стучит немножко.</a:t>
            </a:r>
          </a:p>
        </p:txBody>
      </p:sp>
      <p:pic>
        <p:nvPicPr>
          <p:cNvPr id="37902" name="Picture 14" descr="Блог.ру - alyoka - Почему кошку нельзя бить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131840" cy="338437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7170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044" t="40352" r="43786" b="39651"/>
          <a:stretch>
            <a:fillRect/>
          </a:stretch>
        </p:blipFill>
        <p:spPr bwMode="auto">
          <a:xfrm>
            <a:off x="467544" y="4509120"/>
            <a:ext cx="813690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497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РАДОСТЬ – ЕДИНСТВЕННАЯ ЖИЗНЕННАЯ ЭНЕРГИЯ, КОТОРАЯ ВСЕГДА И ВЕЗДЕ РАБОТАЕТ ЭФФЕКТИВНО, И ИМЕННО ПОЭТОМУ, ПРЕЖДЕ ВСЕГО ОНА НУЖНА В ДЕТСКОЙ ПЕДАГОГИКЕ</a:t>
            </a:r>
            <a:r>
              <a:rPr lang="ru-RU" sz="2800" b="1" i="1" dirty="0" smtClean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70811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atin typeface="Franklin Gothic Demi" pitchFamily="34" charset="0"/>
                <a:cs typeface="Times New Roman" pitchFamily="18" charset="0"/>
              </a:rPr>
              <a:t> Упражнения 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i="1" dirty="0" smtClean="0">
                <a:latin typeface="Franklin Gothic Demi" pitchFamily="34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Упражнения сгруппированы по видам техники: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 1 раздел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- на правильное </a:t>
            </a:r>
            <a:r>
              <a:rPr lang="ru-RU" sz="2800" b="1" i="1" dirty="0" err="1" smtClean="0">
                <a:latin typeface="Franklin Gothic Demi" pitchFamily="34" charset="0"/>
                <a:cs typeface="Times New Roman" pitchFamily="18" charset="0"/>
              </a:rPr>
              <a:t>звукоизвлечение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,</a:t>
            </a:r>
          </a:p>
          <a:p>
            <a:pPr marL="1433513" marR="0" lvl="0" indent="-143351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           штрихи, дуговые  движения;</a:t>
            </a:r>
          </a:p>
          <a:p>
            <a:pPr marL="1433513" marR="0" lvl="0" indent="-143351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2 раздел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-  на боковые движения и трели;</a:t>
            </a:r>
          </a:p>
          <a:p>
            <a:pPr lvl="0"/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marL="2155825" indent="-2155825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3 раздел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-  на репетиции, гаммы, арпеджио,        терции.</a:t>
            </a:r>
          </a:p>
          <a:p>
            <a:pPr lvl="0"/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ая литература - Лабораторная работа - Папка по литературе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88640"/>
            <a:ext cx="295232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47864" y="548680"/>
            <a:ext cx="51147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Воробушек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Я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утром выпал из гнезда,</a:t>
            </a:r>
            <a:endParaRPr lang="ru-RU" sz="2800" b="1" i="1" dirty="0">
              <a:latin typeface="Franklin Gothic Demi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Спешите все скорей сюда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Picture 7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8640"/>
            <a:ext cx="468000" cy="86051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2862" t="3054" r="18421" b="78624"/>
          <a:stretch>
            <a:fillRect/>
          </a:stretch>
        </p:blipFill>
        <p:spPr bwMode="auto">
          <a:xfrm>
            <a:off x="467544" y="4509120"/>
            <a:ext cx="813690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548680"/>
            <a:ext cx="4645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Кошачьи </a:t>
            </a:r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лапки</a:t>
            </a:r>
          </a:p>
          <a:p>
            <a:pPr algn="ctr"/>
            <a:endParaRPr lang="en-US" b="1" dirty="0" smtClean="0"/>
          </a:p>
          <a:p>
            <a:pPr algn="ctr"/>
            <a:endParaRPr lang="ru-RU" b="1" dirty="0"/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Моет лапкой котик нос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Picture 4" descr="Скачать с сервера uCoz - Рефераты от портала &quot;Знани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3600400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056" r="24297" b="80630"/>
          <a:stretch>
            <a:fillRect/>
          </a:stretch>
        </p:blipFill>
        <p:spPr bwMode="auto">
          <a:xfrm>
            <a:off x="395536" y="4509120"/>
            <a:ext cx="820891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finity4you: Журавль и цап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2433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95936" y="548680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Цапля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Цапле бусы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подарили,</a:t>
            </a:r>
            <a:endParaRPr lang="ru-RU" sz="2800" b="1" i="1" dirty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Велики они ей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были.</a:t>
            </a:r>
            <a:endParaRPr lang="ru-RU" sz="2800" b="1" i="1" dirty="0"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3074" name="Picture 2" descr="image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67544" y="4509120"/>
            <a:ext cx="813690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Лягушки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3645024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48680"/>
            <a:ext cx="48965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Лягушонок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Лягушонок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веселится </a:t>
            </a: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каждый день,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По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болоту прыгать </a:t>
            </a: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       и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скакать не лень.</a:t>
            </a:r>
          </a:p>
          <a:p>
            <a:endParaRPr lang="ru-RU" sz="2800" b="1" i="1" dirty="0"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185" t="32658" r="33631" b="48648"/>
          <a:stretch>
            <a:fillRect/>
          </a:stretch>
        </p:blipFill>
        <p:spPr bwMode="auto">
          <a:xfrm>
            <a:off x="467544" y="4509120"/>
            <a:ext cx="806489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Художник-иллюстратор Jim Talbot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5232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87824" y="548680"/>
            <a:ext cx="55081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Утенок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Наш утенок </a:t>
            </a:r>
            <a:endParaRPr lang="ru-RU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лишь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родился,</a:t>
            </a: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  Плавать только научился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Вот какой!</a:t>
            </a:r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6305" t="38993" r="36742" b="43717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1.liveinternet.ru/images/attach/c/3/76/205/76205051_large_0_506f3_d3c84c2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350100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48600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В черном </a:t>
            </a:r>
            <a:r>
              <a:rPr lang="ru-RU" sz="3600" b="1" dirty="0" smtClean="0">
                <a:solidFill>
                  <a:srgbClr val="C00000"/>
                </a:solidFill>
                <a:latin typeface="Franklin Gothic Demi" pitchFamily="34" charset="0"/>
                <a:cs typeface="Times New Roman" pitchFamily="18" charset="0"/>
              </a:rPr>
              <a:t>море</a:t>
            </a:r>
            <a:endParaRPr lang="en-US" sz="3600" b="1" dirty="0" smtClean="0">
              <a:solidFill>
                <a:srgbClr val="C00000"/>
              </a:solidFill>
              <a:latin typeface="Franklin Gothic Dem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 черном море </a:t>
            </a:r>
            <a:endParaRPr lang="en-US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мой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любимый дом.</a:t>
            </a:r>
          </a:p>
          <a:p>
            <a:pPr algn="ctr"/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Днем и </a:t>
            </a:r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ночью</a:t>
            </a:r>
            <a:endParaRPr lang="en-US" sz="2800" b="1" i="1" dirty="0" smtClean="0">
              <a:latin typeface="Franklin Gothic Dem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я </a:t>
            </a:r>
            <a:endParaRPr lang="en-US" sz="2800" dirty="0" smtClean="0"/>
          </a:p>
          <a:p>
            <a:pPr algn="ctr"/>
            <a:r>
              <a:rPr lang="ru-RU" sz="2800" b="1" i="1" dirty="0" smtClean="0">
                <a:latin typeface="Franklin Gothic Demi" pitchFamily="34" charset="0"/>
                <a:cs typeface="Times New Roman" pitchFamily="18" charset="0"/>
              </a:rPr>
              <a:t>купаюсь </a:t>
            </a:r>
            <a:r>
              <a:rPr lang="ru-RU" sz="2800" b="1" i="1" dirty="0">
                <a:latin typeface="Franklin Gothic Demi" pitchFamily="34" charset="0"/>
                <a:cs typeface="Times New Roman" pitchFamily="18" charset="0"/>
              </a:rPr>
              <a:t>в нем.</a:t>
            </a:r>
          </a:p>
        </p:txBody>
      </p:sp>
      <p:pic>
        <p:nvPicPr>
          <p:cNvPr id="3074" name="Picture 2" descr="image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7148" t="77519" r="42853" b="3808"/>
          <a:stretch>
            <a:fillRect/>
          </a:stretch>
        </p:blipFill>
        <p:spPr bwMode="auto">
          <a:xfrm>
            <a:off x="467544" y="4509120"/>
            <a:ext cx="8136904" cy="15841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1314</TotalTime>
  <Words>472</Words>
  <Application>Microsoft Office PowerPoint</Application>
  <PresentationFormat>Экран (4:3)</PresentationFormat>
  <Paragraphs>173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66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subject>презентация</dc:subject>
  <dc:creator>Лупина Т.В.</dc:creator>
  <cp:lastModifiedBy>Admin</cp:lastModifiedBy>
  <cp:revision>184</cp:revision>
  <dcterms:created xsi:type="dcterms:W3CDTF">2014-12-09T21:35:16Z</dcterms:created>
  <dcterms:modified xsi:type="dcterms:W3CDTF">2014-12-15T20:43:01Z</dcterms:modified>
</cp:coreProperties>
</file>