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45" autoAdjust="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106F-18B2-4178-B220-2B78CB8878EF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41AA23-9BBB-45C5-A910-EA389882AB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106F-18B2-4178-B220-2B78CB8878EF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AA23-9BBB-45C5-A910-EA389882AB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106F-18B2-4178-B220-2B78CB8878EF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AA23-9BBB-45C5-A910-EA389882AB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106F-18B2-4178-B220-2B78CB8878EF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41AA23-9BBB-45C5-A910-EA389882AB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106F-18B2-4178-B220-2B78CB8878EF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AA23-9BBB-45C5-A910-EA389882AB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106F-18B2-4178-B220-2B78CB8878EF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AA23-9BBB-45C5-A910-EA389882AB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106F-18B2-4178-B220-2B78CB8878EF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341AA23-9BBB-45C5-A910-EA389882AB9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106F-18B2-4178-B220-2B78CB8878EF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AA23-9BBB-45C5-A910-EA389882AB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106F-18B2-4178-B220-2B78CB8878EF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AA23-9BBB-45C5-A910-EA389882AB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106F-18B2-4178-B220-2B78CB8878EF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AA23-9BBB-45C5-A910-EA389882AB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106F-18B2-4178-B220-2B78CB8878EF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AA23-9BBB-45C5-A910-EA389882AB9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83B106F-18B2-4178-B220-2B78CB8878EF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41AA23-9BBB-45C5-A910-EA389882AB9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u="sng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Методическая разработка </a:t>
            </a:r>
            <a:br>
              <a:rPr lang="ru-RU" sz="2800" b="1" u="sng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 </a:t>
            </a:r>
            <a:r>
              <a:rPr lang="ru-RU" sz="2800" b="1" u="sng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английскому языку</a:t>
            </a:r>
            <a:r>
              <a:rPr lang="ru-RU" sz="28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u="sng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Тема: «Тайны туманного Альбиона»</a:t>
            </a:r>
            <a:r>
              <a:rPr lang="ru-RU" sz="28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Коновалова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Анна Александровна, преподаватель иностранного языка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Зарайского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педагогического колледжа им. В. 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Виноградова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Московской области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75252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54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front leader of a Liverpool group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24036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49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woman is the author of detective stories about </a:t>
            </a:r>
            <a:r>
              <a:rPr lang="en-US" dirty="0" err="1"/>
              <a:t>Hercule</a:t>
            </a:r>
            <a:r>
              <a:rPr lang="en-US" dirty="0"/>
              <a:t> </a:t>
            </a:r>
            <a:r>
              <a:rPr lang="en-US" dirty="0" err="1"/>
              <a:t>Poirot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456384" cy="515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30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woman has a son whose title is the Prince of Wales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0888"/>
            <a:ext cx="453650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05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English monarch had executed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wo  </a:t>
            </a:r>
            <a:r>
              <a:rPr lang="en-US" dirty="0"/>
              <a:t>of his wives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316835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2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woman is the author of seven books about a young magician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4824536" cy="285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50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woman built a cultural </a:t>
            </a:r>
            <a:r>
              <a:rPr lang="en-US" dirty="0" err="1"/>
              <a:t>centre</a:t>
            </a:r>
            <a:r>
              <a:rPr lang="en-US" dirty="0"/>
              <a:t> in the name of her husband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4200525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28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41910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young man will be the king of the UK after his father’s death 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468" y="2132856"/>
            <a:ext cx="6143781" cy="428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46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only female Prime Minister of the UK 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4752528" cy="35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89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20080"/>
          </a:xfrm>
        </p:spPr>
        <p:txBody>
          <a:bodyPr/>
          <a:lstStyle/>
          <a:p>
            <a:pPr algn="ctr"/>
            <a:r>
              <a:rPr lang="en-US" dirty="0" smtClean="0"/>
              <a:t>VI </a:t>
            </a:r>
            <a:r>
              <a:rPr lang="ru-RU" dirty="0" smtClean="0"/>
              <a:t>этап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764704"/>
            <a:ext cx="8299648" cy="3024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 smtClean="0">
                <a:latin typeface="Aharoni" pitchFamily="2" charset="-79"/>
                <a:cs typeface="Aharoni" pitchFamily="2" charset="-79"/>
              </a:rPr>
              <a:t>1</a:t>
            </a:r>
            <a:r>
              <a:rPr lang="en-US" dirty="0" smtClean="0"/>
              <a:t>.	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The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future king of England is called the Prince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of Wales</a:t>
            </a:r>
            <a:endParaRPr lang="ru-RU" sz="2000" dirty="0" smtClean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2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.	Welsh is an official language in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Wales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3.	The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BBC stands for “Best British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Culture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” </a:t>
            </a:r>
            <a:endParaRPr lang="ru-RU" sz="2000" dirty="0" smtClean="0">
              <a:cs typeface="Aharoni" pitchFamily="2" charset="-79"/>
            </a:endParaRPr>
          </a:p>
          <a:p>
            <a:pPr marL="0" indent="0">
              <a:buNone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4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.	In Britain black cats are believed to bring bad </a:t>
            </a:r>
            <a:r>
              <a:rPr lang="ru-RU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l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uck</a:t>
            </a:r>
            <a:r>
              <a:rPr lang="ru-RU" sz="2000" dirty="0" smtClean="0">
                <a:latin typeface="Aharoni" pitchFamily="2" charset="-79"/>
                <a:cs typeface="Aharoni" pitchFamily="2" charset="-79"/>
              </a:rPr>
              <a:t>           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           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5.	The president of Britain is elected every seven years </a:t>
            </a:r>
          </a:p>
          <a:p>
            <a:pPr marL="0" indent="0">
              <a:buNone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6.	Haggis is a traditional Scottish musical instrument </a:t>
            </a:r>
          </a:p>
          <a:p>
            <a:pPr marL="0" indent="0">
              <a:buNone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7.	A bobby is a guard at the Tower of London </a:t>
            </a:r>
          </a:p>
          <a:p>
            <a:pPr marL="0" indent="0">
              <a:buNone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8.	Shakespeare was born in Stratford-upon-Avon </a:t>
            </a:r>
          </a:p>
          <a:p>
            <a:endParaRPr lang="ru-RU" sz="2000" dirty="0">
              <a:cs typeface="Aharoni" pitchFamily="2" charset="-79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645024"/>
            <a:ext cx="64770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3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731696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1.T</a:t>
            </a:r>
          </a:p>
          <a:p>
            <a:pPr marL="0" indent="0">
              <a:buNone/>
            </a:pPr>
            <a:r>
              <a:rPr lang="en-US" sz="2400" dirty="0" smtClean="0"/>
              <a:t>2.T</a:t>
            </a:r>
          </a:p>
          <a:p>
            <a:pPr marL="0" indent="0">
              <a:buNone/>
            </a:pPr>
            <a:r>
              <a:rPr lang="en-US" sz="2400" dirty="0"/>
              <a:t>3.F </a:t>
            </a:r>
            <a:r>
              <a:rPr lang="en-US" sz="2400" dirty="0" smtClean="0"/>
              <a:t>- British </a:t>
            </a:r>
            <a:r>
              <a:rPr lang="en-US" sz="2400" dirty="0"/>
              <a:t>Broadcasting </a:t>
            </a:r>
            <a:r>
              <a:rPr lang="en-US" sz="2400" dirty="0" smtClean="0"/>
              <a:t>Company</a:t>
            </a:r>
          </a:p>
          <a:p>
            <a:pPr marL="0" indent="0">
              <a:buNone/>
            </a:pPr>
            <a:r>
              <a:rPr lang="en-US" sz="2400" dirty="0"/>
              <a:t>4.F - they bring good luck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5.F - it’s a constitutional monarchy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6.F - it’s a dish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7.F - it’s a nickname of a police officer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8.T</a:t>
            </a:r>
            <a:endParaRPr lang="ru-RU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3"/>
            <a:ext cx="28575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3062114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59757"/>
            <a:ext cx="2304256" cy="168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718334" cy="187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41379"/>
            <a:ext cx="3168352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66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980728"/>
            <a:ext cx="8299648" cy="5343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Цель занятия: обобщить пройденный материал по разделу «Страноведение. Британия»</a:t>
            </a:r>
          </a:p>
          <a:p>
            <a:pPr marL="0" indent="0">
              <a:buNone/>
            </a:pPr>
            <a:r>
              <a:rPr lang="ru-RU" dirty="0"/>
              <a:t>Задачи: </a:t>
            </a:r>
          </a:p>
          <a:p>
            <a:pPr marL="0" indent="0">
              <a:buNone/>
            </a:pPr>
            <a:r>
              <a:rPr lang="ru-RU" dirty="0"/>
              <a:t>- оценить уровень знаний учащихся;</a:t>
            </a:r>
          </a:p>
          <a:p>
            <a:pPr marL="0" indent="0">
              <a:buNone/>
            </a:pPr>
            <a:r>
              <a:rPr lang="ru-RU" dirty="0"/>
              <a:t>- закрепить навыки работы в группе;</a:t>
            </a:r>
          </a:p>
          <a:p>
            <a:pPr marL="0" indent="0">
              <a:buNone/>
            </a:pPr>
            <a:r>
              <a:rPr lang="ru-RU" smtClean="0"/>
              <a:t>- расширить </a:t>
            </a:r>
            <a:r>
              <a:rPr lang="ru-RU" dirty="0"/>
              <a:t>кругозор учащихся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Необходимое техническое обеспечение: компьютер, проектор, аудиосистема.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6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Блиц-тест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7920880" cy="50558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1)The </a:t>
            </a:r>
            <a:r>
              <a:rPr lang="en-US" dirty="0"/>
              <a:t>capital of Northern Ireland a. Dublin b. Cardiff c. Belfast 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2)The </a:t>
            </a:r>
            <a:r>
              <a:rPr lang="en-US" dirty="0"/>
              <a:t>British flag is often called a. the Union Jack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</a:t>
            </a:r>
            <a:r>
              <a:rPr lang="en-US" dirty="0" smtClean="0"/>
              <a:t>b</a:t>
            </a:r>
            <a:r>
              <a:rPr lang="en-US" dirty="0"/>
              <a:t>. the Stars </a:t>
            </a:r>
            <a:r>
              <a:rPr lang="ru-RU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Stripes </a:t>
            </a:r>
            <a:r>
              <a:rPr lang="ru-RU" dirty="0" smtClean="0"/>
              <a:t> </a:t>
            </a:r>
            <a:r>
              <a:rPr lang="en-US" dirty="0" smtClean="0"/>
              <a:t>c</a:t>
            </a:r>
            <a:r>
              <a:rPr lang="en-US" dirty="0"/>
              <a:t>. the Maple Leaf</a:t>
            </a: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) Ben Nevis is a. a famous footballer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</a:t>
            </a:r>
            <a:r>
              <a:rPr lang="en-US" dirty="0" smtClean="0"/>
              <a:t>b</a:t>
            </a:r>
            <a:r>
              <a:rPr lang="en-US" dirty="0"/>
              <a:t>. a sort of whiskey </a:t>
            </a:r>
            <a:r>
              <a:rPr lang="ru-RU" dirty="0" smtClean="0"/>
              <a:t>            </a:t>
            </a:r>
            <a:r>
              <a:rPr lang="en-US" dirty="0" smtClean="0"/>
              <a:t>c</a:t>
            </a:r>
            <a:r>
              <a:rPr lang="en-US" dirty="0"/>
              <a:t>. a </a:t>
            </a:r>
            <a:r>
              <a:rPr lang="en-US" dirty="0" smtClean="0"/>
              <a:t>mountain</a:t>
            </a:r>
          </a:p>
          <a:p>
            <a:pPr marL="0" indent="0">
              <a:buNone/>
            </a:pPr>
            <a:r>
              <a:rPr lang="en-US" dirty="0" smtClean="0"/>
              <a:t>4) The mysterious Loch ness Monster is from a. Wales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</a:t>
            </a:r>
            <a:r>
              <a:rPr lang="en-US" dirty="0" smtClean="0"/>
              <a:t>b. Ireland c. Scotland</a:t>
            </a:r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) The kilt is a. a skirt b. a shirt c. a pair of trousers   </a:t>
            </a:r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) The Great Fire in London was in a. 1966 b. 966 BC c. 1666</a:t>
            </a:r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) Who built the wall to separate Scotland from England? </a:t>
            </a:r>
          </a:p>
          <a:p>
            <a:pPr marL="0" indent="0">
              <a:buNone/>
            </a:pPr>
            <a:r>
              <a:rPr lang="en-US" dirty="0"/>
              <a:t>          a. Elizabeth I   b. Emperor Hadrian c. William the Conqueror </a:t>
            </a:r>
          </a:p>
          <a:p>
            <a:pPr marL="0" indent="0">
              <a:buNone/>
            </a:pPr>
            <a:r>
              <a:rPr lang="en-US" dirty="0" smtClean="0"/>
              <a:t>8</a:t>
            </a:r>
            <a:r>
              <a:rPr lang="en-US" dirty="0"/>
              <a:t>) The famous tennis contest takes place at a. </a:t>
            </a:r>
            <a:r>
              <a:rPr lang="en-US" dirty="0" err="1"/>
              <a:t>Wembly</a:t>
            </a:r>
            <a:r>
              <a:rPr lang="en-US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</a:t>
            </a:r>
            <a:r>
              <a:rPr lang="en-US" dirty="0" smtClean="0"/>
              <a:t>b</a:t>
            </a:r>
            <a:r>
              <a:rPr lang="en-US" dirty="0"/>
              <a:t>. Covent </a:t>
            </a:r>
            <a:r>
              <a:rPr lang="en-US" dirty="0" smtClean="0"/>
              <a:t>Garden</a:t>
            </a:r>
            <a:r>
              <a:rPr lang="ru-RU" dirty="0" smtClean="0"/>
              <a:t>  </a:t>
            </a:r>
            <a:r>
              <a:rPr lang="en-US" dirty="0" smtClean="0"/>
              <a:t>c</a:t>
            </a:r>
            <a:r>
              <a:rPr lang="en-US" dirty="0"/>
              <a:t>. Wimbledon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60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692696"/>
            <a:ext cx="8371656" cy="56319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</a:t>
            </a:r>
            <a:r>
              <a:rPr lang="en-US" dirty="0" smtClean="0"/>
              <a:t>Belfast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</a:t>
            </a:r>
            <a:r>
              <a:rPr lang="en-US" dirty="0" smtClean="0"/>
              <a:t>The Union Jack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</a:t>
            </a:r>
            <a:r>
              <a:rPr lang="en-US" dirty="0" smtClean="0"/>
              <a:t>A mountain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4.</a:t>
            </a:r>
            <a:r>
              <a:rPr lang="en-US" dirty="0" smtClean="0"/>
              <a:t>Scotland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5.</a:t>
            </a:r>
            <a:r>
              <a:rPr lang="en-US" dirty="0" smtClean="0"/>
              <a:t>A skirt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6.</a:t>
            </a:r>
            <a:r>
              <a:rPr lang="en-US" dirty="0" smtClean="0"/>
              <a:t>1666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7.</a:t>
            </a:r>
            <a:r>
              <a:rPr lang="en-US" dirty="0" smtClean="0"/>
              <a:t>Emperor </a:t>
            </a:r>
            <a:r>
              <a:rPr lang="en-US" dirty="0"/>
              <a:t>H</a:t>
            </a:r>
            <a:r>
              <a:rPr lang="en-US" dirty="0" smtClean="0"/>
              <a:t>adrian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8.</a:t>
            </a:r>
            <a:r>
              <a:rPr lang="en-US" dirty="0" smtClean="0"/>
              <a:t>Wimbledon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88640"/>
            <a:ext cx="115212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434" y="116632"/>
            <a:ext cx="2657872" cy="132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945" y="1794245"/>
            <a:ext cx="1979290" cy="148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036" y="1556792"/>
            <a:ext cx="2056259" cy="15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334214"/>
            <a:ext cx="1800625" cy="161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929" y="3212976"/>
            <a:ext cx="1730279" cy="241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95" y="5105901"/>
            <a:ext cx="2174190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93809"/>
            <a:ext cx="24574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88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mtClean="0"/>
              <a:t>               </a:t>
            </a:r>
            <a:r>
              <a:rPr lang="en-US" smtClean="0"/>
              <a:t>Let’s </a:t>
            </a:r>
            <a:r>
              <a:rPr lang="en-US" dirty="0" smtClean="0"/>
              <a:t>count your score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268760"/>
            <a:ext cx="7795592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Arial Black" pitchFamily="34" charset="0"/>
              </a:rPr>
              <a:t>   Congratulations, </a:t>
            </a:r>
          </a:p>
          <a:p>
            <a:pPr marL="0" indent="0" algn="ctr">
              <a:buNone/>
            </a:pPr>
            <a:r>
              <a:rPr lang="en-US" sz="4800" dirty="0" smtClean="0">
                <a:latin typeface="Arial Black" pitchFamily="34" charset="0"/>
              </a:rPr>
              <a:t> the winners!!!</a:t>
            </a:r>
          </a:p>
          <a:p>
            <a:pPr marL="0" indent="0" algn="ctr">
              <a:buNone/>
            </a:pPr>
            <a:endParaRPr lang="en-US" sz="4800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4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3200" dirty="0" smtClean="0">
              <a:latin typeface="Aharoni" pitchFamily="2" charset="-79"/>
              <a:cs typeface="Aharoni" pitchFamily="2" charset="-79"/>
            </a:endParaRPr>
          </a:p>
          <a:p>
            <a:pPr marL="0" indent="0" algn="ctr">
              <a:buNone/>
            </a:pPr>
            <a:endParaRPr lang="en-US" sz="3200" dirty="0" smtClean="0">
              <a:latin typeface="Aharoni" pitchFamily="2" charset="-79"/>
              <a:cs typeface="Aharoni" pitchFamily="2" charset="-79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   Thank you!!!</a:t>
            </a:r>
            <a:endParaRPr lang="ru-RU" sz="3200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59718"/>
            <a:ext cx="5078363" cy="286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86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476672"/>
            <a:ext cx="8371656" cy="584792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I этап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Ассоциации к слову QUEEN.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команда называет по очереди по английскому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слову-ассоциации.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Побеждает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команда, последняя назвавшая слово. (1 бал)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5482952" cy="397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4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8299648" cy="5415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II </a:t>
            </a:r>
            <a:r>
              <a:rPr lang="ru-RU" dirty="0"/>
              <a:t>этап </a:t>
            </a:r>
          </a:p>
          <a:p>
            <a:pPr marL="0" indent="0">
              <a:buNone/>
            </a:pPr>
            <a:r>
              <a:rPr lang="en-US" dirty="0"/>
              <a:t>Wrong word – </a:t>
            </a:r>
            <a:r>
              <a:rPr lang="ru-RU" dirty="0"/>
              <a:t>Найти лишнее слово в каждой строчке</a:t>
            </a:r>
          </a:p>
          <a:p>
            <a:pPr marL="0" indent="0">
              <a:buNone/>
            </a:pPr>
            <a:r>
              <a:rPr lang="ru-RU" dirty="0"/>
              <a:t>1.	</a:t>
            </a:r>
            <a:r>
              <a:rPr lang="en-US" dirty="0">
                <a:latin typeface="Baskerville Old Face" pitchFamily="18" charset="0"/>
              </a:rPr>
              <a:t>Dickens, Byron, Shakespeare, McCartney</a:t>
            </a:r>
          </a:p>
          <a:p>
            <a:pPr marL="0" indent="0">
              <a:buNone/>
            </a:pPr>
            <a:r>
              <a:rPr lang="en-US" dirty="0">
                <a:latin typeface="Baskerville Old Face" pitchFamily="18" charset="0"/>
              </a:rPr>
              <a:t>2.	Buckingham, Windsor, Louver, </a:t>
            </a:r>
            <a:r>
              <a:rPr lang="en-US" dirty="0" err="1">
                <a:latin typeface="Baskerville Old Face" pitchFamily="18" charset="0"/>
              </a:rPr>
              <a:t>Alnwick</a:t>
            </a:r>
            <a:endParaRPr lang="en-US" dirty="0">
              <a:latin typeface="Baskerville Old Face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askerville Old Face" pitchFamily="18" charset="0"/>
              </a:rPr>
              <a:t>3.	Belfast, Dublin, Edinburgh, Cardiff</a:t>
            </a:r>
          </a:p>
          <a:p>
            <a:pPr marL="0" indent="0">
              <a:buNone/>
            </a:pPr>
            <a:r>
              <a:rPr lang="en-US" dirty="0">
                <a:latin typeface="Baskerville Old Face" pitchFamily="18" charset="0"/>
              </a:rPr>
              <a:t>4.	The Celts, the Druids, the </a:t>
            </a:r>
            <a:r>
              <a:rPr lang="en-US" dirty="0" err="1">
                <a:latin typeface="Baskerville Old Face" pitchFamily="18" charset="0"/>
              </a:rPr>
              <a:t>Picts</a:t>
            </a:r>
            <a:r>
              <a:rPr lang="en-US" dirty="0">
                <a:latin typeface="Baskerville Old Face" pitchFamily="18" charset="0"/>
              </a:rPr>
              <a:t>, the Angels</a:t>
            </a:r>
          </a:p>
          <a:p>
            <a:pPr marL="0" indent="0">
              <a:buNone/>
            </a:pPr>
            <a:r>
              <a:rPr lang="en-US" dirty="0" smtClean="0">
                <a:latin typeface="Baskerville Old Face" pitchFamily="18" charset="0"/>
              </a:rPr>
              <a:t>5.	The </a:t>
            </a:r>
            <a:r>
              <a:rPr lang="en-US" dirty="0">
                <a:latin typeface="Baskerville Old Face" pitchFamily="18" charset="0"/>
              </a:rPr>
              <a:t>British Isles, Albion, Great Britain,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</a:t>
            </a:r>
            <a:r>
              <a:rPr lang="en-US" dirty="0" smtClean="0">
                <a:latin typeface="Baskerville Old Face" pitchFamily="18" charset="0"/>
              </a:rPr>
              <a:t>the</a:t>
            </a:r>
            <a:r>
              <a:rPr lang="ru-RU" dirty="0" smtClean="0"/>
              <a:t> </a:t>
            </a:r>
            <a:r>
              <a:rPr lang="en-US" dirty="0" smtClean="0">
                <a:latin typeface="Baskerville Old Face" pitchFamily="18" charset="0"/>
              </a:rPr>
              <a:t>English </a:t>
            </a:r>
            <a:r>
              <a:rPr lang="en-US" dirty="0">
                <a:latin typeface="Baskerville Old Face" pitchFamily="18" charset="0"/>
              </a:rPr>
              <a:t>Chanel </a:t>
            </a:r>
          </a:p>
          <a:p>
            <a:pPr marL="0" indent="0">
              <a:buNone/>
            </a:pPr>
            <a:r>
              <a:rPr lang="ru-RU" dirty="0" smtClean="0"/>
              <a:t>Правильный </a:t>
            </a:r>
            <a:r>
              <a:rPr lang="ru-RU" dirty="0"/>
              <a:t>ответ в каждой строчке - 1 </a:t>
            </a:r>
            <a:r>
              <a:rPr lang="ru-RU" dirty="0" smtClean="0"/>
              <a:t>бал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75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59467"/>
            <a:ext cx="4191000" cy="40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476672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Baskerville Old Face" pitchFamily="18" charset="0"/>
              </a:rPr>
              <a:t>1.	McCartney</a:t>
            </a:r>
          </a:p>
          <a:p>
            <a:r>
              <a:rPr lang="en-US" sz="3200" dirty="0" smtClean="0">
                <a:latin typeface="Baskerville Old Face" pitchFamily="18" charset="0"/>
              </a:rPr>
              <a:t>2.	Louver</a:t>
            </a:r>
          </a:p>
          <a:p>
            <a:r>
              <a:rPr lang="en-US" sz="3200" dirty="0" smtClean="0">
                <a:latin typeface="Baskerville Old Face" pitchFamily="18" charset="0"/>
              </a:rPr>
              <a:t>3.	Dublin</a:t>
            </a:r>
          </a:p>
          <a:p>
            <a:r>
              <a:rPr lang="en-US" sz="3200" dirty="0" smtClean="0">
                <a:latin typeface="Baskerville Old Face" pitchFamily="18" charset="0"/>
              </a:rPr>
              <a:t>4.	the Druids</a:t>
            </a:r>
          </a:p>
          <a:p>
            <a:r>
              <a:rPr lang="en-US" sz="3200" dirty="0" smtClean="0">
                <a:latin typeface="Baskerville Old Face" pitchFamily="18" charset="0"/>
              </a:rPr>
              <a:t>5.	the English Chane</a:t>
            </a:r>
            <a:r>
              <a:rPr lang="en-US" sz="3200" dirty="0" smtClean="0"/>
              <a:t>l 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31217"/>
            <a:ext cx="5400600" cy="363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9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Who AM I?</a:t>
            </a:r>
            <a:b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 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8" y="3429001"/>
            <a:ext cx="2880321" cy="318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77627"/>
            <a:ext cx="2088232" cy="296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7" y="248165"/>
            <a:ext cx="2629100" cy="180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49" y="1719230"/>
            <a:ext cx="3528747" cy="390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89040"/>
            <a:ext cx="2188467" cy="297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2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IV </a:t>
            </a:r>
            <a:r>
              <a:rPr lang="ru-RU" dirty="0" smtClean="0"/>
              <a:t>этап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155632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+mj-lt"/>
                <a:cs typeface="Aharoni" pitchFamily="2" charset="-79"/>
              </a:rPr>
              <a:t>BUCKINGHAM</a:t>
            </a:r>
          </a:p>
          <a:p>
            <a:pPr marL="0" indent="0" algn="ctr">
              <a:buNone/>
            </a:pPr>
            <a:endParaRPr lang="ru-RU" sz="6600" dirty="0">
              <a:latin typeface="+mj-lt"/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708920"/>
            <a:ext cx="7143750" cy="39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7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itchFamily="82" charset="0"/>
              </a:rPr>
              <a:t>V </a:t>
            </a:r>
            <a:r>
              <a:rPr lang="ru-RU" dirty="0" smtClean="0">
                <a:latin typeface="Algerian" pitchFamily="82" charset="0"/>
              </a:rPr>
              <a:t>этап - </a:t>
            </a:r>
            <a:r>
              <a:rPr lang="en-US" dirty="0" smtClean="0">
                <a:latin typeface="Algerian" pitchFamily="82" charset="0"/>
              </a:rPr>
              <a:t>Faces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famous English playwright, the author of ”Hamlet”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775"/>
            <a:ext cx="30099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02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</a:t>
            </a:r>
            <a:r>
              <a:rPr lang="en-US" dirty="0" smtClean="0"/>
              <a:t>rime </a:t>
            </a:r>
            <a:r>
              <a:rPr lang="en-US" dirty="0"/>
              <a:t>Minister of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UK during W </a:t>
            </a:r>
            <a:r>
              <a:rPr lang="en-US" dirty="0" err="1"/>
              <a:t>W</a:t>
            </a:r>
            <a:r>
              <a:rPr lang="en-US" dirty="0"/>
              <a:t> II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507682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0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</TotalTime>
  <Words>465</Words>
  <Application>Microsoft Office PowerPoint</Application>
  <PresentationFormat>Экран (4:3)</PresentationFormat>
  <Paragraphs>91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Методическая разработка  Викторина по английскому языку Тема: «Тайны туманного Альбиона» </vt:lpstr>
      <vt:lpstr>Презентация PowerPoint</vt:lpstr>
      <vt:lpstr>Презентация PowerPoint</vt:lpstr>
      <vt:lpstr>Презентация PowerPoint</vt:lpstr>
      <vt:lpstr>Презентация PowerPoint</vt:lpstr>
      <vt:lpstr>Who AM I? III этап</vt:lpstr>
      <vt:lpstr>IV этап </vt:lpstr>
      <vt:lpstr>V этап - Faces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VI этап </vt:lpstr>
      <vt:lpstr>Презентация PowerPoint</vt:lpstr>
      <vt:lpstr>VII Блиц-тест</vt:lpstr>
      <vt:lpstr>Презентация PowerPoint</vt:lpstr>
      <vt:lpstr>               Let’s count your score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43</cp:revision>
  <dcterms:created xsi:type="dcterms:W3CDTF">2014-11-28T16:23:49Z</dcterms:created>
  <dcterms:modified xsi:type="dcterms:W3CDTF">2014-11-29T13:58:56Z</dcterms:modified>
</cp:coreProperties>
</file>