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91279-F879-47FB-8A64-026246CC0F96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96F4-78E4-4C03-B3A5-95B3B9D2CC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714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92176-BE0B-47A5-BA7F-D6146D96CBF9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22365-F4F5-4C5C-AE4B-EFA8A549D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16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26745-0C12-4F3E-9045-9375F70508BA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56361-4AE6-4CBB-92EF-6155804D5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83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306F9-A265-45AD-B946-1D3DE0658376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EF6D5-C224-40E8-9BE1-D4AFA64D5D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44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E2A9D-9579-4E91-9B26-C94CF6A85BD1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8B5D6-F460-44B4-AB43-A9A6DC484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31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3AF33-6742-414C-A1AC-46C62E4D6FA5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7E91B-F99B-4BFE-91E5-C6648FE2DA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10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80469-CE05-4B05-B05C-ACB0B27E44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73977-1C6F-4375-8E2F-305D33AB6124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22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23E8-9C82-4DE6-B23B-DE9783CC6209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C3B15-8F9E-4909-965A-2C6592051F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85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0BB39-5650-4CD3-B130-19B01A02052F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E1DEB-46DC-45E0-AEDE-C92F04F439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03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50923-27D7-4018-83F1-85835A855971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43135-C84B-4C66-8B2B-542913AA47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51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15A62-F1D2-45F5-B1C1-69FE5CFE187A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C4FD-5949-4FBD-A757-01641228B9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56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252FBA-F34E-45C1-BC85-37FFAD4D28BA}" type="datetimeFigureOut">
              <a:rPr lang="ru-RU"/>
              <a:pPr>
                <a:defRPr/>
              </a:pPr>
              <a:t>10.01.2015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613DD4-A83F-4EC9-9B21-B8CC6731DF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7" r:id="rId1"/>
    <p:sldLayoutId id="2147483746" r:id="rId2"/>
    <p:sldLayoutId id="2147483748" r:id="rId3"/>
    <p:sldLayoutId id="2147483745" r:id="rId4"/>
    <p:sldLayoutId id="2147483749" r:id="rId5"/>
    <p:sldLayoutId id="2147483744" r:id="rId6"/>
    <p:sldLayoutId id="2147483743" r:id="rId7"/>
    <p:sldLayoutId id="2147483742" r:id="rId8"/>
    <p:sldLayoutId id="2147483741" r:id="rId9"/>
    <p:sldLayoutId id="2147483740" r:id="rId10"/>
    <p:sldLayoutId id="21474837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jpeg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3.jpeg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8.jpeg"/><Relationship Id="rId5" Type="http://schemas.openxmlformats.org/officeDocument/2006/relationships/image" Target="../media/image47.jpeg"/><Relationship Id="rId4" Type="http://schemas.openxmlformats.org/officeDocument/2006/relationships/image" Target="../media/image4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slideLayout" Target="../slideLayouts/slideLayout5.xml"/><Relationship Id="rId1" Type="http://schemas.openxmlformats.org/officeDocument/2006/relationships/video" Target="file:///F:\&#1101;&#1082;&#1086;&#1083;&#1086;&#1075;&#1080;&#1103;%2027%20&#1072;&#1087;&#1088;&#1077;&#1083;&#1103;\&#1055;&#1088;&#1080;&#1088;&#1086;&#1076;&#1072;.wm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770b8883-40a5-403f-b10d-846ed3e2562f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9839" y="1524000"/>
            <a:ext cx="3864322" cy="4572000"/>
          </a:xfr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2483768" y="404664"/>
            <a:ext cx="460851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«Мой край»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548680"/>
            <a:ext cx="675973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Влияние на человека</a:t>
            </a:r>
          </a:p>
        </p:txBody>
      </p:sp>
      <p:pic>
        <p:nvPicPr>
          <p:cNvPr id="10242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988840"/>
            <a:ext cx="2929285" cy="38884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683568" y="1700808"/>
            <a:ext cx="2088232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Бронхит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Астма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Аллергия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Ишемия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Рак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483768" y="1304925"/>
            <a:ext cx="21602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123728" y="2309813"/>
            <a:ext cx="25922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3"/>
            <a:endCxn id="10242" idx="1"/>
          </p:cNvCxnSpPr>
          <p:nvPr/>
        </p:nvCxnSpPr>
        <p:spPr>
          <a:xfrm flipV="1">
            <a:off x="2771800" y="3933056"/>
            <a:ext cx="1944216" cy="299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483768" y="4941168"/>
            <a:ext cx="2088232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1691680" y="5194300"/>
            <a:ext cx="29523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476672"/>
            <a:ext cx="774385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Причины нарушения генетической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информации человека?</a:t>
            </a:r>
          </a:p>
        </p:txBody>
      </p:sp>
      <p:pic>
        <p:nvPicPr>
          <p:cNvPr id="11266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584458"/>
            <a:ext cx="3438872" cy="32735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1267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2060848"/>
            <a:ext cx="3203297" cy="1800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1268" name="Picture 4" descr="C:\Users\катя\Desktop\images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700808"/>
            <a:ext cx="3033613" cy="24521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76345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Катастрофы приводят…</a:t>
            </a:r>
          </a:p>
        </p:txBody>
      </p:sp>
      <p:pic>
        <p:nvPicPr>
          <p:cNvPr id="12290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2569941" cy="165618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2291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365104"/>
            <a:ext cx="2318543" cy="183145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2292" name="Picture 4" descr="C:\Users\катя\Desktop\images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293096"/>
            <a:ext cx="2746962" cy="207186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2293" name="Picture 5" descr="C:\Users\катя\Desktop\images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1484784"/>
            <a:ext cx="2710191" cy="1800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2294" name="Picture 6" descr="C:\Users\катя\Desktop\images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2348880"/>
            <a:ext cx="2798246" cy="187220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Влияние окружающей среды на здоровье людей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3314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492896"/>
            <a:ext cx="2779096" cy="33349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3315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556792"/>
            <a:ext cx="2520280" cy="236518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3316" name="Picture 4" descr="C:\Users\катя\Desktop\images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4221088"/>
            <a:ext cx="3362250" cy="22327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971550" y="1628775"/>
            <a:ext cx="26638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  <a:t>Загрязнение воздуха</a:t>
            </a:r>
          </a:p>
        </p:txBody>
      </p:sp>
      <p:sp>
        <p:nvSpPr>
          <p:cNvPr id="17415" name="TextBox 7"/>
          <p:cNvSpPr txBox="1">
            <a:spLocks noChangeArrowheads="1"/>
          </p:cNvSpPr>
          <p:nvPr/>
        </p:nvSpPr>
        <p:spPr bwMode="auto">
          <a:xfrm>
            <a:off x="6732588" y="5589588"/>
            <a:ext cx="3124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  <a:t>Загрязнение питьевой воды</a:t>
            </a:r>
          </a:p>
        </p:txBody>
      </p:sp>
      <p:sp>
        <p:nvSpPr>
          <p:cNvPr id="17416" name="TextBox 8"/>
          <p:cNvSpPr txBox="1">
            <a:spLocks noChangeArrowheads="1"/>
          </p:cNvSpPr>
          <p:nvPr/>
        </p:nvSpPr>
        <p:spPr bwMode="auto">
          <a:xfrm>
            <a:off x="6767513" y="1484313"/>
            <a:ext cx="23764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  <a:t>Загрязнение воды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Заболевание человека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338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275" y="1782763"/>
            <a:ext cx="1550399" cy="143021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4339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628800"/>
            <a:ext cx="2419970" cy="17339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4340" name="Picture 4" descr="C:\Users\катя\Desktop\images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1263" y="4308475"/>
            <a:ext cx="2187740" cy="164080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4341" name="Picture 5" descr="C:\Users\катя\Desktop\images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4365104"/>
            <a:ext cx="2016224" cy="16950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4342" name="Picture 6" descr="C:\Users\катя\Desktop\images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1628800"/>
            <a:ext cx="2073590" cy="15511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8440" name="TextBox 9"/>
          <p:cNvSpPr txBox="1">
            <a:spLocks noChangeArrowheads="1"/>
          </p:cNvSpPr>
          <p:nvPr/>
        </p:nvSpPr>
        <p:spPr bwMode="auto">
          <a:xfrm>
            <a:off x="611188" y="3500438"/>
            <a:ext cx="2079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>
                <a:latin typeface="Constantia" pitchFamily="18" charset="0"/>
              </a:rPr>
              <a:t>Заболевание ЦНС</a:t>
            </a:r>
          </a:p>
        </p:txBody>
      </p:sp>
      <p:sp>
        <p:nvSpPr>
          <p:cNvPr id="18441" name="TextBox 10"/>
          <p:cNvSpPr txBox="1">
            <a:spLocks noChangeArrowheads="1"/>
          </p:cNvSpPr>
          <p:nvPr/>
        </p:nvSpPr>
        <p:spPr bwMode="auto">
          <a:xfrm>
            <a:off x="3851275" y="3644900"/>
            <a:ext cx="1311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>
                <a:latin typeface="Constantia" pitchFamily="18" charset="0"/>
              </a:rPr>
              <a:t>Гепатит С</a:t>
            </a:r>
          </a:p>
        </p:txBody>
      </p:sp>
      <p:sp>
        <p:nvSpPr>
          <p:cNvPr id="18442" name="TextBox 11"/>
          <p:cNvSpPr txBox="1">
            <a:spLocks noChangeArrowheads="1"/>
          </p:cNvSpPr>
          <p:nvPr/>
        </p:nvSpPr>
        <p:spPr bwMode="auto">
          <a:xfrm>
            <a:off x="6948488" y="3573463"/>
            <a:ext cx="1674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>
                <a:latin typeface="Constantia" pitchFamily="18" charset="0"/>
              </a:rPr>
              <a:t>Врожденные</a:t>
            </a:r>
          </a:p>
          <a:p>
            <a:pPr eaLnBrk="1" hangingPunct="1"/>
            <a:r>
              <a:rPr lang="ru-RU" altLang="ru-RU" sz="2000">
                <a:latin typeface="Constantia" pitchFamily="18" charset="0"/>
              </a:rPr>
              <a:t> аномалии</a:t>
            </a:r>
          </a:p>
        </p:txBody>
      </p:sp>
      <p:sp>
        <p:nvSpPr>
          <p:cNvPr id="18443" name="TextBox 12"/>
          <p:cNvSpPr txBox="1">
            <a:spLocks noChangeArrowheads="1"/>
          </p:cNvSpPr>
          <p:nvPr/>
        </p:nvSpPr>
        <p:spPr bwMode="auto">
          <a:xfrm>
            <a:off x="3419475" y="6237288"/>
            <a:ext cx="2233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>
                <a:latin typeface="Constantia" pitchFamily="18" charset="0"/>
              </a:rPr>
              <a:t>Мертворождения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Ущерб природе приносят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5362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772816"/>
            <a:ext cx="2059745" cy="13681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5363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492896"/>
            <a:ext cx="1935347" cy="29152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5364" name="Picture 4" descr="C:\Users\катя\Desktop\images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4077072"/>
            <a:ext cx="3113701" cy="234565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5365" name="Picture 5" descr="C:\Users\катя\Desktop\images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2060848"/>
            <a:ext cx="2520280" cy="16868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5366" name="Picture 6" descr="C:\Users\катя\Desktop\images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36863" y="3808413"/>
            <a:ext cx="2743249" cy="18360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Меры сохранения природы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6386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717032"/>
            <a:ext cx="3221806" cy="17612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6387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700808"/>
            <a:ext cx="3662004" cy="27605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7411" name="Picture 3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492896"/>
            <a:ext cx="3321670" cy="30197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Что может сделать школьники для сохранения природы?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8434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348880"/>
            <a:ext cx="3329434" cy="241187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1400175"/>
            <a:ext cx="4040188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/>
          </a:p>
        </p:txBody>
      </p:sp>
      <p:sp>
        <p:nvSpPr>
          <p:cNvPr id="23555" name="Содержимое 6"/>
          <p:cNvSpPr>
            <a:spLocks noGrp="1"/>
          </p:cNvSpPr>
          <p:nvPr>
            <p:ph sz="quarter" idx="4"/>
          </p:nvPr>
        </p:nvSpPr>
        <p:spPr>
          <a:xfrm>
            <a:off x="4649788" y="2201863"/>
            <a:ext cx="4038600" cy="3913187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3"/>
          </p:nvPr>
        </p:nvSpPr>
        <p:spPr>
          <a:xfrm>
            <a:off x="4648200" y="1400175"/>
            <a:ext cx="4040188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/>
          </a:p>
        </p:txBody>
      </p:sp>
      <p:pic>
        <p:nvPicPr>
          <p:cNvPr id="8" name="Природа.wmv">
            <a:hlinkClick r:id="" action="ppaction://media"/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1065213"/>
            <a:ext cx="8351838" cy="4699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8794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/>
              <a:t/>
            </a:r>
            <a:br>
              <a:rPr lang="ru-RU" smtClean="0"/>
            </a:b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 Сохраним природу - сохраним жизнь.»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11638" y="2708275"/>
            <a:ext cx="4495800" cy="3387725"/>
          </a:xfrm>
        </p:spPr>
        <p:txBody>
          <a:bodyPr>
            <a:normAutofit fontScale="92500" lnSpcReduction="10000"/>
          </a:bodyPr>
          <a:lstStyle/>
          <a:p>
            <a:pPr marL="274320" indent="-274320"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bg1"/>
                </a:solidFill>
              </a:rPr>
              <a:t>Нельзя допустить, чтобы люди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 направляли на своё уничтожение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 те силы природы, которые 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они сумели открыть и покорить.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 </a:t>
            </a:r>
            <a:r>
              <a:rPr lang="ru-RU" b="1" dirty="0" err="1" smtClean="0">
                <a:solidFill>
                  <a:schemeClr val="bg1"/>
                </a:solidFill>
              </a:rPr>
              <a:t>Ф.Жолио-Кюри</a:t>
            </a: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050" name="Picture 2" descr="G:\foto_1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6367" y="3301990"/>
            <a:ext cx="3703953" cy="2266304"/>
          </a:xfr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1772816"/>
            <a:ext cx="713406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Спасибо за внимание!</a:t>
            </a:r>
          </a:p>
        </p:txBody>
      </p:sp>
      <p:pic>
        <p:nvPicPr>
          <p:cNvPr id="19458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068960"/>
            <a:ext cx="3613100" cy="29018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катя\Desktop\5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725144"/>
            <a:ext cx="2096734" cy="13386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76" name="Picture 4" descr="C:\Users\катя\Desktop\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3789040"/>
            <a:ext cx="2337916" cy="17351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77" name="Picture 5" descr="C:\Users\катя\Desktop\3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764704"/>
            <a:ext cx="1816131" cy="13681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78" name="Picture 6" descr="C:\Users\катя\Desktop\1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1700808"/>
            <a:ext cx="2341540" cy="17639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79" name="Picture 7" descr="C:\Users\катя\Desktop\2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4869160"/>
            <a:ext cx="2232248" cy="15643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80" name="Picture 8" descr="C:\Users\катя\Desktop\7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3928" y="2276872"/>
            <a:ext cx="1545528" cy="197301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81" name="Picture 9" descr="C:\Users\катя\Desktop\6.jpe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35696" y="2276872"/>
            <a:ext cx="1434802" cy="20706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5" name="Прямоугольник 14"/>
          <p:cNvSpPr/>
          <p:nvPr/>
        </p:nvSpPr>
        <p:spPr>
          <a:xfrm>
            <a:off x="2555776" y="548680"/>
            <a:ext cx="538589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Семь чудес света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340768"/>
            <a:ext cx="4968552" cy="48135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1043608" y="260648"/>
            <a:ext cx="668978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Наша планета Земля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Массовое размножение насекомых - экологическая катастрофа в тайге .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3762375" cy="5715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4067175" y="1557338"/>
            <a:ext cx="4826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  <a:t>Сохранить природу – сохранить жизнь.</a:t>
            </a:r>
            <a:b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</a:br>
            <a: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  <a:t>Аэродромы, пирсы и перроны,</a:t>
            </a:r>
            <a:b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</a:br>
            <a: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  <a:t>Леса без птиц и земли без воды...</a:t>
            </a:r>
            <a:b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</a:br>
            <a: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  <a:t>Всё меньше – окружающей природы.</a:t>
            </a:r>
            <a:b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</a:br>
            <a: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  <a:t>Всё больше – окружающей среды.</a:t>
            </a:r>
            <a:br>
              <a:rPr lang="ru-RU" altLang="ru-RU" sz="2400" b="1" i="1">
                <a:solidFill>
                  <a:schemeClr val="bg1"/>
                </a:solidFill>
                <a:latin typeface="Constantia" pitchFamily="18" charset="0"/>
              </a:rPr>
            </a:br>
            <a:endParaRPr lang="ru-RU" altLang="ru-RU" sz="2400" b="1" i="1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476672"/>
            <a:ext cx="7199984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atin typeface="+mn-lt"/>
                <a:cs typeface="+mn-cs"/>
              </a:rPr>
              <a:t>Есть ли в настоящее время угроза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atin typeface="+mn-lt"/>
                <a:cs typeface="+mn-cs"/>
              </a:rPr>
              <a:t> природе и жизни человека?</a:t>
            </a:r>
            <a:br>
              <a:rPr lang="ru-RU" sz="3600" dirty="0">
                <a:latin typeface="+mn-lt"/>
                <a:cs typeface="+mn-cs"/>
              </a:rPr>
            </a:b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6146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88840"/>
            <a:ext cx="2951138" cy="41044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147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2060848"/>
            <a:ext cx="2178397" cy="16337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148" name="Picture 4" descr="C:\Users\катя\Desktop\images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8513" y="3940175"/>
            <a:ext cx="3241014" cy="215312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Научно-технический прогресс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170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573016"/>
            <a:ext cx="3367870" cy="25451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171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556792"/>
            <a:ext cx="3573713" cy="26732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Природа стала слать тревожные сигналы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8194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3260402" cy="24645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195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87663" y="3919538"/>
            <a:ext cx="3717742" cy="267781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196" name="Picture 4" descr="C:\Users\катя\Desktop\images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1556792"/>
            <a:ext cx="3076773" cy="257648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Отрицательное воздействие на окружающею среду</a:t>
            </a:r>
            <a:endParaRPr lang="ru-RU" spc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9218" name="Picture 2" descr="C:\Users\катя\Desktop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2945109" cy="220883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219" name="Picture 3" descr="C:\Users\катя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717032"/>
            <a:ext cx="3240360" cy="24982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220" name="Picture 4" descr="C:\Users\катя\Desktop\images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85384" y="4653136"/>
            <a:ext cx="3331429" cy="18722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221" name="Picture 5" descr="C:\Users\катя\Desktop\images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8" y="1772816"/>
            <a:ext cx="3058376" cy="23042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100</TotalTime>
  <Words>103</Words>
  <Application>Microsoft Office PowerPoint</Application>
  <PresentationFormat>Экран (4:3)</PresentationFormat>
  <Paragraphs>38</Paragraphs>
  <Slides>20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Constantia</vt:lpstr>
      <vt:lpstr>Wingdings 2</vt:lpstr>
      <vt:lpstr>Calibri</vt:lpstr>
      <vt:lpstr>Бумажная</vt:lpstr>
      <vt:lpstr>Презентация PowerPoint</vt:lpstr>
      <vt:lpstr> « Сохраним природу - сохраним жизнь.»</vt:lpstr>
      <vt:lpstr>Презентация PowerPoint</vt:lpstr>
      <vt:lpstr>Презентация PowerPoint</vt:lpstr>
      <vt:lpstr>Презентация PowerPoint</vt:lpstr>
      <vt:lpstr>Презентация PowerPoint</vt:lpstr>
      <vt:lpstr>Научно-технический прогресс</vt:lpstr>
      <vt:lpstr>Природа стала слать тревожные сигналы</vt:lpstr>
      <vt:lpstr>Отрицательное воздействие на окружающею среду</vt:lpstr>
      <vt:lpstr>Презентация PowerPoint</vt:lpstr>
      <vt:lpstr>Презентация PowerPoint</vt:lpstr>
      <vt:lpstr>Презентация PowerPoint</vt:lpstr>
      <vt:lpstr>Влияние окружающей среды на здоровье людей</vt:lpstr>
      <vt:lpstr>Заболевание человека</vt:lpstr>
      <vt:lpstr>Ущерб природе приносят</vt:lpstr>
      <vt:lpstr>Меры сохранения природы</vt:lpstr>
      <vt:lpstr>Презентация PowerPoint</vt:lpstr>
      <vt:lpstr>Что может сделать школьники для сохранения природы?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катя</dc:creator>
  <cp:lastModifiedBy>User</cp:lastModifiedBy>
  <cp:revision>13</cp:revision>
  <dcterms:created xsi:type="dcterms:W3CDTF">2012-04-20T03:17:37Z</dcterms:created>
  <dcterms:modified xsi:type="dcterms:W3CDTF">2015-01-10T19:20:13Z</dcterms:modified>
</cp:coreProperties>
</file>