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87AD-9DB0-4E72-A1C1-F1C96130ABB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7D7A-51AF-4A72-AA28-2F036805A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7D7A-51AF-4A72-AA28-2F036805AD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5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7D7A-51AF-4A72-AA28-2F036805AD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1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97D7A-51AF-4A72-AA28-2F036805ADD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8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BAD53B-E687-4123-89C5-9803F075ED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EEBBD4-55AE-4B71-9A7E-9334701C802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25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      </a:t>
            </a:r>
            <a:r>
              <a:rPr lang="en-US" sz="6600" dirty="0" smtClean="0"/>
              <a:t>Present Perfect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486806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Say that you have already done the following.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600" dirty="0" smtClean="0"/>
              <a:t>Water the flowers!</a:t>
            </a:r>
          </a:p>
          <a:p>
            <a:pPr marL="0" indent="0"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6264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  I have already watered the flowers.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46810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6600" dirty="0" smtClean="0"/>
              <a:t>Cook breakfast!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105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 I have already cooked breakfast.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883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         </a:t>
            </a:r>
          </a:p>
          <a:p>
            <a:pPr marL="0" indent="0">
              <a:buNone/>
            </a:pPr>
            <a:r>
              <a:rPr lang="en-US" sz="6600" dirty="0"/>
              <a:t> </a:t>
            </a:r>
            <a:r>
              <a:rPr lang="en-US" sz="6600" dirty="0" smtClean="0"/>
              <a:t>         Wash up!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6946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   I have already washed up.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044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Let’s begin our tour around London.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9832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2" name="Picture 8" descr="Алисия Дэй &quot;Предательство Атлантиды&quot; Стр.5 :: глава 2 (часть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0596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9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777\Desktop\19fb25af6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851794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7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Today we’ll go on an      excursion around London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38810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соб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1817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4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77\Downloads\теа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" y="-171400"/>
            <a:ext cx="8546777" cy="56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3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ownloads\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5583"/>
            <a:ext cx="8324807" cy="468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7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Is the Tower of London a museum or a palace now?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4740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 It is a museum now.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39317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6000" dirty="0" smtClean="0"/>
              <a:t>Who designed St. Paul’s Cathedral? 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97797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 Sir Christopher Wren.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8433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How many works are there in the British Museum?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27134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     8 million works.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9612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Is the Globe Theatre a copy or original Shakespeare’s Theatre?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2030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</a:t>
            </a:r>
            <a:r>
              <a:rPr lang="en-US" sz="7200" dirty="0" smtClean="0"/>
              <a:t>Be active and hard-working!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91896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         It is a copy.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79816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It’s time to count your stars.</a:t>
            </a:r>
          </a:p>
          <a:p>
            <a:pPr marL="0" indent="0">
              <a:buNone/>
            </a:pPr>
            <a:r>
              <a:rPr lang="en-US" dirty="0" smtClean="0"/>
              <a:t>If you have 15-20 stars, your mark is “5”.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If you have </a:t>
            </a:r>
            <a:r>
              <a:rPr lang="en-US" dirty="0" smtClean="0"/>
              <a:t>10-12 </a:t>
            </a:r>
            <a:r>
              <a:rPr lang="en-US" dirty="0"/>
              <a:t>stars, your mark is </a:t>
            </a:r>
            <a:r>
              <a:rPr lang="en-US" dirty="0" smtClean="0"/>
              <a:t>“4”.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826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Your </a:t>
            </a:r>
            <a:r>
              <a:rPr lang="en-US" sz="4400" dirty="0" err="1" smtClean="0"/>
              <a:t>hometask</a:t>
            </a:r>
            <a:r>
              <a:rPr lang="en-US" sz="4400" dirty="0" smtClean="0"/>
              <a:t>:</a:t>
            </a:r>
            <a:r>
              <a:rPr lang="en-US" sz="4400" i="1" dirty="0" smtClean="0"/>
              <a:t> </a:t>
            </a:r>
            <a:r>
              <a:rPr lang="en-US" sz="4400" i="1" u="sng" dirty="0" smtClean="0"/>
              <a:t>find information and make a poster about one place of interest in London you like most.</a:t>
            </a:r>
            <a:endParaRPr lang="ru-RU" sz="4400" i="1" u="sng" dirty="0"/>
          </a:p>
        </p:txBody>
      </p:sp>
    </p:spTree>
    <p:extLst>
      <p:ext uri="{BB962C8B-B14F-4D97-AF65-F5344CB8AC3E}">
        <p14:creationId xmlns:p14="http://schemas.microsoft.com/office/powerpoint/2010/main" val="1537068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/>
              <a:t>I hope some day you will visit the places we remind in this lesson.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1051064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      Good luck!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183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the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600" dirty="0" smtClean="0"/>
              <a:t>I know that … 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9059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What is in Russian the word “ a fortress”?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801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dirty="0"/>
              <a:t>What is in Russian the word “ </a:t>
            </a:r>
            <a:r>
              <a:rPr lang="en-US" sz="6600" dirty="0" smtClean="0"/>
              <a:t>a palace”?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01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dirty="0"/>
              <a:t>What is in Russian the word “ a </a:t>
            </a:r>
            <a:r>
              <a:rPr lang="en-US" sz="6600" dirty="0" smtClean="0"/>
              <a:t>prison”?</a:t>
            </a:r>
            <a:endParaRPr lang="ru-RU" sz="6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3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What is in Russian the word “ a cathedral”?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83235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Какое грамматическое время мы используем, когда говорим о том, что мы уже сделали?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0873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260</TotalTime>
  <Words>271</Words>
  <Application>Microsoft Office PowerPoint</Application>
  <PresentationFormat>Экран (4:3)</PresentationFormat>
  <Paragraphs>52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London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dc:creator>777</dc:creator>
  <cp:lastModifiedBy>777</cp:lastModifiedBy>
  <cp:revision>12</cp:revision>
  <dcterms:created xsi:type="dcterms:W3CDTF">2014-11-03T12:41:37Z</dcterms:created>
  <dcterms:modified xsi:type="dcterms:W3CDTF">2014-11-04T12:56:11Z</dcterms:modified>
</cp:coreProperties>
</file>