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Каша – матушка наша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37" y="1755553"/>
            <a:ext cx="5334463" cy="3993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3537" y="5748779"/>
            <a:ext cx="607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smtClean="0"/>
              <a:t>Калинкина </a:t>
            </a:r>
            <a:r>
              <a:rPr lang="ru-RU" b="1" dirty="0"/>
              <a:t>Елена Александровна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0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Варим кашу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5681"/>
            <a:ext cx="2448272" cy="3356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66056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1" y="4499376"/>
            <a:ext cx="2688299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00" y="3556813"/>
            <a:ext cx="3040539" cy="3040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34" y="2725087"/>
            <a:ext cx="1663452" cy="16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400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З.Александрова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Каша из гречки.</a:t>
            </a:r>
            <a:br>
              <a:rPr lang="ru-RU" sz="2400" dirty="0"/>
            </a:br>
            <a:r>
              <a:rPr lang="ru-RU" sz="2400" dirty="0"/>
              <a:t>Где варилась? </a:t>
            </a:r>
            <a:br>
              <a:rPr lang="ru-RU" sz="2400" dirty="0"/>
            </a:br>
            <a:r>
              <a:rPr lang="ru-RU" sz="2400" dirty="0"/>
              <a:t>В печке.</a:t>
            </a:r>
            <a:br>
              <a:rPr lang="ru-RU" sz="2400" dirty="0"/>
            </a:br>
            <a:r>
              <a:rPr lang="ru-RU" sz="2400" dirty="0"/>
              <a:t>Сварилась, упрела,</a:t>
            </a:r>
            <a:br>
              <a:rPr lang="ru-RU" sz="2400" dirty="0"/>
            </a:br>
            <a:r>
              <a:rPr lang="ru-RU" sz="2400" dirty="0"/>
              <a:t>Чтоб Оленька ела,</a:t>
            </a:r>
            <a:br>
              <a:rPr lang="ru-RU" sz="2400" dirty="0"/>
            </a:br>
            <a:r>
              <a:rPr lang="ru-RU" sz="2400" dirty="0"/>
              <a:t>Кашу хвалила, </a:t>
            </a:r>
            <a:br>
              <a:rPr lang="ru-RU" sz="2400" dirty="0"/>
            </a:br>
            <a:r>
              <a:rPr lang="ru-RU" sz="2400" dirty="0"/>
              <a:t>На всех разделила…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5011280" cy="45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Досталось по ложке</a:t>
            </a:r>
            <a:br>
              <a:rPr lang="ru-RU" sz="2400" dirty="0"/>
            </a:br>
            <a:r>
              <a:rPr lang="ru-RU" sz="2400" dirty="0"/>
              <a:t>Гусям на дорожке,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08" y="1316959"/>
            <a:ext cx="5034136" cy="52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Цыплятам в лукошке, </a:t>
            </a:r>
            <a:br>
              <a:rPr lang="ru-RU" sz="2400" dirty="0"/>
            </a:br>
            <a:r>
              <a:rPr lang="ru-RU" sz="2400" dirty="0"/>
              <a:t>Синицам в окошке.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3354"/>
            <a:ext cx="3912239" cy="3912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41310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Хватило по ложке</a:t>
            </a:r>
            <a:br>
              <a:rPr lang="ru-RU" sz="2400" dirty="0"/>
            </a:br>
            <a:r>
              <a:rPr lang="ru-RU" sz="2400" dirty="0"/>
              <a:t>Собаке и кошке,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197561" cy="46481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5934670"/>
            <a:ext cx="444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 Оля доела</a:t>
            </a:r>
            <a:br>
              <a:rPr lang="ru-RU" sz="2400" dirty="0"/>
            </a:br>
            <a:r>
              <a:rPr lang="ru-RU" sz="2400" dirty="0"/>
              <a:t>Последние крошки!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3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4627418" cy="370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8" y="3574585"/>
            <a:ext cx="60960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5989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Гречневая каша – матушка наша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" y="764704"/>
            <a:ext cx="3810000" cy="3152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72" y="764703"/>
            <a:ext cx="3940969" cy="315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17479"/>
            <a:ext cx="4186436" cy="28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715000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76" y="128852"/>
            <a:ext cx="3146924" cy="3797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3893418" cy="25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675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Умывайся, соня Саша!</a:t>
            </a:r>
          </a:p>
          <a:p>
            <a:r>
              <a:rPr lang="ru-RU" sz="2400" dirty="0"/>
              <a:t>Бабушка сварила кашу!</a:t>
            </a:r>
          </a:p>
          <a:p>
            <a:r>
              <a:rPr lang="ru-RU" sz="2400" dirty="0"/>
              <a:t>Каша сытная, пшеничная!</a:t>
            </a:r>
          </a:p>
          <a:p>
            <a:r>
              <a:rPr lang="ru-RU" sz="2400" dirty="0"/>
              <a:t>Масло сладкое, отличное!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5105"/>
            <a:ext cx="3492500" cy="3333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42" y="4905"/>
            <a:ext cx="4800534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19" y="3654730"/>
            <a:ext cx="4264724" cy="31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Кашу сладкую варите, </a:t>
            </a:r>
            <a:br>
              <a:rPr lang="ru-RU" sz="2400" dirty="0"/>
            </a:br>
            <a:r>
              <a:rPr lang="ru-RU" sz="2400" dirty="0"/>
              <a:t>Наших деток накормите.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" y="1052736"/>
            <a:ext cx="3986191" cy="5262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1"/>
            <a:ext cx="4224469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3153607"/>
            <a:ext cx="4224469" cy="36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Овсянку Маша наварила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Маша кашей всех кормила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919718" cy="522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22" y="188640"/>
            <a:ext cx="4170040" cy="2778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06" y="3164875"/>
            <a:ext cx="4156081" cy="31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248"/>
            <a:ext cx="3872830" cy="29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4504"/>
            <a:ext cx="3685510" cy="2835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057616"/>
            <a:ext cx="5544616" cy="37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04" y="151996"/>
            <a:ext cx="4497993" cy="2865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04" y="3323504"/>
            <a:ext cx="4509914" cy="35210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704" y="175157"/>
            <a:ext cx="4518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Каша манная у нас,</a:t>
            </a:r>
          </a:p>
          <a:p>
            <a:r>
              <a:rPr lang="ru-RU" sz="2400" dirty="0" smtClean="0"/>
              <a:t>Мама всем добавки даст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" y="2197752"/>
            <a:ext cx="3823200" cy="30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</TotalTime>
  <Words>64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Каша – матушка наша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Каша – матушка наша</dc:title>
  <dc:creator>1</dc:creator>
  <cp:lastModifiedBy>User</cp:lastModifiedBy>
  <cp:revision>9</cp:revision>
  <dcterms:created xsi:type="dcterms:W3CDTF">2013-09-22T11:49:42Z</dcterms:created>
  <dcterms:modified xsi:type="dcterms:W3CDTF">2014-12-13T19:00:31Z</dcterms:modified>
</cp:coreProperties>
</file>