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4" r:id="rId18"/>
    <p:sldId id="273" r:id="rId19"/>
    <p:sldId id="272" r:id="rId20"/>
    <p:sldId id="276" r:id="rId21"/>
    <p:sldId id="277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08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8B55D-49FF-4FC1-A91C-046DEFA7A856}" type="datetimeFigureOut">
              <a:rPr lang="ru-RU" smtClean="0"/>
              <a:pPr/>
              <a:t>26.10.2014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C9CFF-9C25-42C0-A318-19A0C71FCB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Миша\Desktop\ОТСЫЛАТЬ\Формат BMP\Слайд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300601"/>
            <a:ext cx="8280921" cy="6311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Users\Миша\Desktop\ОТСЫЛАТЬ\Формат BMP\Слайд10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926" y="404664"/>
            <a:ext cx="7972149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Users\Миша\Desktop\ОТСЫЛАТЬ\Формат BMP\Слайд1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Users\Миша\Desktop\ОТСЫЛАТЬ\Формат BMP\Слайд1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:\Users\Миша\Desktop\ОТСЫЛАТЬ\Формат BMP\Слайд1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:\Users\Миша\Desktop\ОТСЫЛАТЬ\Формат BMP\Слайд14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16184"/>
            <a:ext cx="8509564" cy="5033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Users\Миша\Desktop\ОТСЫЛАТЬ\Формат BMP\Слайд15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:\Users\Миша\Desktop\ОТСЫЛАТЬ\Формат BMP\Слайд16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:\Users\Миша\Desktop\ОТСЫЛАТЬ\Формат BMP\Слайд17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5488"/>
            <a:ext cx="7992888" cy="6092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:\Users\Миша\Desktop\ОТСЫЛАТЬ\Формат BMP\Слайд18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841383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:\Users\Миша\Desktop\ОТСЫЛАТЬ\Формат BMP\Слайд19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545" y="476672"/>
            <a:ext cx="7841383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Users\Миша\Desktop\ОТСЫЛАТЬ\Формат BMP\Слайд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97" y="332655"/>
            <a:ext cx="8238867" cy="6279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Users\Миша\Desktop\ОТСЫЛАТЬ\Формат BMP\Слайд20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Users\Миша\Desktop\ОТСЫЛАТЬ\Формат BMP\Слайд2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438" y="332657"/>
            <a:ext cx="8432034" cy="6240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Users\Миша\Desktop\ОТСЫЛАТЬ\Формат BMP\Слайд2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177" y="332656"/>
            <a:ext cx="8041271" cy="6210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Users\Миша\Desktop\ОТСЫЛАТЬ\Формат BMP\Слайд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5720"/>
            <a:ext cx="8208912" cy="6256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s\Миша\Desktop\ОТСЫЛАТЬ\Формат BMP\Слайд4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97" y="332656"/>
            <a:ext cx="8166859" cy="62247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Users\Миша\Desktop\ОТСЫЛАТЬ\Формат BMP\Слайд5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97" y="332656"/>
            <a:ext cx="8022843" cy="6114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Users\Миша\Desktop\ОТСЫЛАТЬ\Формат BMP\Слайд6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00604"/>
            <a:ext cx="8166858" cy="62247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Users\Миша\Desktop\ОТСЫЛАТЬ\Формат BMP\Слайд7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856361" cy="5988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Users\Миша\Desktop\ОТСЫЛАТЬ\Формат BMP\Слайд8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071" y="404664"/>
            <a:ext cx="7935858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Users\Миша\Desktop\ОТСЫЛАТЬ\Формат BMP\Слайд9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30" y="404664"/>
            <a:ext cx="8172537" cy="6048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Экран (4:3)</PresentationFormat>
  <Paragraphs>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Миша</dc:creator>
  <cp:lastModifiedBy>Миша</cp:lastModifiedBy>
  <cp:revision>5</cp:revision>
  <dcterms:created xsi:type="dcterms:W3CDTF">2014-10-26T14:59:01Z</dcterms:created>
  <dcterms:modified xsi:type="dcterms:W3CDTF">2014-10-26T15:34:36Z</dcterms:modified>
</cp:coreProperties>
</file>