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59" r:id="rId3"/>
    <p:sldId id="260" r:id="rId4"/>
    <p:sldId id="263" r:id="rId5"/>
    <p:sldId id="264" r:id="rId6"/>
    <p:sldId id="257" r:id="rId7"/>
    <p:sldId id="262" r:id="rId8"/>
    <p:sldId id="258" r:id="rId9"/>
    <p:sldId id="261" r:id="rId10"/>
    <p:sldId id="256" r:id="rId11"/>
    <p:sldId id="275" r:id="rId12"/>
    <p:sldId id="266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C6A3E3-AB28-488C-B6B8-6B2834136D63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3BF1D7-D441-4EF9-8659-9570A5DF32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437613"/>
            <a:ext cx="67858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труд воспеваем</a:t>
            </a:r>
          </a:p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славим работу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528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Муниципальное бюджетное общеобразовательное учреждение </a:t>
            </a:r>
            <a:r>
              <a:rPr lang="ru-RU" b="1" dirty="0" smtClean="0">
                <a:solidFill>
                  <a:schemeClr val="tx2"/>
                </a:solidFill>
              </a:rPr>
              <a:t>средняя общеобразовательная  </a:t>
            </a:r>
            <a:r>
              <a:rPr lang="ru-RU" b="1" dirty="0">
                <a:solidFill>
                  <a:schemeClr val="tx2"/>
                </a:solidFill>
              </a:rPr>
              <a:t>школа </a:t>
            </a:r>
            <a:r>
              <a:rPr lang="ru-RU" b="1" dirty="0" smtClean="0">
                <a:solidFill>
                  <a:schemeClr val="tx2"/>
                </a:solidFill>
              </a:rPr>
              <a:t>№ 50 город Новосибирск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8711" y="5588562"/>
            <a:ext cx="45207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Борисова Надежда Васильевна 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учитель </a:t>
            </a:r>
            <a:r>
              <a:rPr lang="ru-RU" b="1" dirty="0" smtClean="0">
                <a:solidFill>
                  <a:schemeClr val="tx2"/>
                </a:solidFill>
              </a:rPr>
              <a:t>начальных классов</a:t>
            </a:r>
          </a:p>
          <a:p>
            <a:r>
              <a:rPr lang="ru-RU" b="1" dirty="0">
                <a:solidFill>
                  <a:schemeClr val="tx2"/>
                </a:solidFill>
              </a:rPr>
              <a:t>в</a:t>
            </a:r>
            <a:r>
              <a:rPr lang="ru-RU" b="1" dirty="0" smtClean="0">
                <a:solidFill>
                  <a:schemeClr val="tx2"/>
                </a:solidFill>
              </a:rPr>
              <a:t>ысшей квалификационной категории</a:t>
            </a:r>
            <a:endParaRPr lang="ru-RU" dirty="0"/>
          </a:p>
        </p:txBody>
      </p:sp>
      <p:pic>
        <p:nvPicPr>
          <p:cNvPr id="8" name="Рисунок 7" descr="Развивающие карточки для детей - Форум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7876" r="8423" b="53935"/>
          <a:stretch/>
        </p:blipFill>
        <p:spPr bwMode="auto">
          <a:xfrm>
            <a:off x="1593435" y="3501008"/>
            <a:ext cx="6120680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04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rosti.ru/patterns/00/02/33/77e6c51f50/preview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6" t="36891" r="30864" b="27842"/>
          <a:stretch/>
        </p:blipFill>
        <p:spPr bwMode="auto">
          <a:xfrm>
            <a:off x="18585" y="116632"/>
            <a:ext cx="3528392" cy="396044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www.uchebnik.com/linkpics/001091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564904"/>
            <a:ext cx="3312368" cy="384943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bevelB w="152400" h="50800" prst="softRound"/>
            <a:extrusionClr>
              <a:schemeClr val="tx2">
                <a:lumMod val="40000"/>
                <a:lumOff val="60000"/>
              </a:schemeClr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0264" y="278994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 </a:t>
            </a:r>
            <a:r>
              <a:rPr lang="ru-RU" sz="3200" b="1" dirty="0" smtClean="0">
                <a:solidFill>
                  <a:srgbClr val="FF0000"/>
                </a:solidFill>
              </a:rPr>
              <a:t>печник </a:t>
            </a:r>
            <a:r>
              <a:rPr lang="ru-RU" sz="3200" b="1" dirty="0" smtClean="0"/>
              <a:t>печёт печенье,</a:t>
            </a:r>
          </a:p>
          <a:p>
            <a:r>
              <a:rPr lang="ru-RU" sz="3200" b="1" dirty="0" smtClean="0"/>
              <a:t>Очень вкусное- с вареньем!</a:t>
            </a:r>
          </a:p>
          <a:p>
            <a:r>
              <a:rPr lang="ru-RU" sz="3200" b="1" dirty="0" smtClean="0"/>
              <a:t>Может булочки испечь.</a:t>
            </a:r>
          </a:p>
          <a:p>
            <a:r>
              <a:rPr lang="ru-RU" sz="3200" b="1" dirty="0" smtClean="0"/>
              <a:t>Ах, была бы  только печь!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872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916" y="286752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Санитар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/>
              <a:t>–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4963" y="252261"/>
            <a:ext cx="6789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работа по оказанию помощи </a:t>
            </a:r>
            <a:r>
              <a:rPr lang="ru-RU" sz="2800" b="1" dirty="0" smtClean="0"/>
              <a:t>больным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5046" y="657869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Горняк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/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7980" y="644818"/>
            <a:ext cx="279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добывает </a:t>
            </a:r>
            <a:r>
              <a:rPr lang="ru-RU" sz="2800" b="1" dirty="0" smtClean="0"/>
              <a:t>руду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5046" y="1023163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Горы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/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7980" y="1023163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альпинист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6757" y="1412388"/>
            <a:ext cx="157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Склад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–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6473" y="1412776"/>
            <a:ext cx="211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кладовщик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5046" y="1860848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Охранник</a:t>
            </a:r>
            <a:r>
              <a:rPr lang="ru-RU" sz="2800" b="1" dirty="0" smtClean="0"/>
              <a:t>–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9644" y="1844824"/>
            <a:ext cx="1835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сторожит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2679" y="233013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Маляр</a:t>
            </a:r>
            <a:r>
              <a:rPr lang="ru-RU" sz="2800" b="1" dirty="0"/>
              <a:t> –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7980" y="2299256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красит, </a:t>
            </a:r>
            <a:r>
              <a:rPr lang="ru-RU" sz="2800" b="1" dirty="0" smtClean="0"/>
              <a:t>белит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2679" y="2822476"/>
            <a:ext cx="227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Художник</a:t>
            </a:r>
            <a:r>
              <a:rPr lang="ru-RU" sz="2800" b="1" dirty="0"/>
              <a:t> –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15319" y="2818625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рисует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4418" y="3349852"/>
            <a:ext cx="2193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Официант</a:t>
            </a:r>
            <a:r>
              <a:rPr lang="ru-RU" sz="2800" b="1" dirty="0" smtClean="0"/>
              <a:t> </a:t>
            </a:r>
            <a:r>
              <a:rPr lang="ru-RU" sz="2800" b="1" dirty="0"/>
              <a:t>–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74461" y="3341845"/>
            <a:ext cx="5933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обслуживает в кафе, </a:t>
            </a:r>
            <a:r>
              <a:rPr lang="ru-RU" sz="2800" b="1" dirty="0" smtClean="0"/>
              <a:t>ресторане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2158" y="3865065"/>
            <a:ext cx="2694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Кровельщик</a:t>
            </a:r>
            <a:r>
              <a:rPr lang="ru-RU" sz="2800" b="1" dirty="0"/>
              <a:t> –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77127" y="3850810"/>
            <a:ext cx="246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кроет </a:t>
            </a:r>
            <a:r>
              <a:rPr lang="ru-RU" sz="2800" b="1" dirty="0" smtClean="0"/>
              <a:t>крыши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2158" y="4392191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Донор</a:t>
            </a:r>
            <a:r>
              <a:rPr lang="ru-RU" sz="2800" b="1" dirty="0"/>
              <a:t> –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69938" y="4374030"/>
            <a:ext cx="4769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сдаёт кровь для </a:t>
            </a:r>
            <a:r>
              <a:rPr lang="ru-RU" sz="2800" b="1" dirty="0" smtClean="0"/>
              <a:t>больных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45701" y="4893896"/>
            <a:ext cx="4806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Кондитер, пекарь, повар </a:t>
            </a:r>
            <a:r>
              <a:rPr lang="ru-RU" sz="2800" b="1" dirty="0"/>
              <a:t>–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79187" y="4893896"/>
            <a:ext cx="35477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печенье, булочки, </a:t>
            </a:r>
            <a:endParaRPr lang="ru-RU" sz="2800" b="1" dirty="0" smtClean="0"/>
          </a:p>
          <a:p>
            <a:r>
              <a:rPr lang="ru-RU" sz="2800" b="1" dirty="0" smtClean="0"/>
              <a:t>варенье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82158" y="5990911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Морзянка</a:t>
            </a:r>
            <a:r>
              <a:rPr lang="ru-RU" sz="2800" b="1" dirty="0"/>
              <a:t> –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46881" y="5990475"/>
            <a:ext cx="138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радист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661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109759"/>
              </p:ext>
            </p:extLst>
          </p:nvPr>
        </p:nvGraphicFramePr>
        <p:xfrm>
          <a:off x="1547664" y="116632"/>
          <a:ext cx="6048000" cy="6480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2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19139"/>
              </p:ext>
            </p:extLst>
          </p:nvPr>
        </p:nvGraphicFramePr>
        <p:xfrm>
          <a:off x="1547664" y="116632"/>
          <a:ext cx="6048000" cy="6480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3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26067"/>
              </p:ext>
            </p:extLst>
          </p:nvPr>
        </p:nvGraphicFramePr>
        <p:xfrm>
          <a:off x="1547664" y="116632"/>
          <a:ext cx="6048000" cy="6480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1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53937"/>
              </p:ext>
            </p:extLst>
          </p:nvPr>
        </p:nvGraphicFramePr>
        <p:xfrm>
          <a:off x="1547664" y="188640"/>
          <a:ext cx="6048000" cy="6480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4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86982"/>
              </p:ext>
            </p:extLst>
          </p:nvPr>
        </p:nvGraphicFramePr>
        <p:xfrm>
          <a:off x="1547664" y="116632"/>
          <a:ext cx="6048000" cy="6480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0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98645"/>
              </p:ext>
            </p:extLst>
          </p:nvPr>
        </p:nvGraphicFramePr>
        <p:xfrm>
          <a:off x="1547664" y="116632"/>
          <a:ext cx="6048000" cy="6480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89560"/>
              </p:ext>
            </p:extLst>
          </p:nvPr>
        </p:nvGraphicFramePr>
        <p:xfrm>
          <a:off x="1547664" y="116632"/>
          <a:ext cx="6048000" cy="6480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21395"/>
              </p:ext>
            </p:extLst>
          </p:nvPr>
        </p:nvGraphicFramePr>
        <p:xfrm>
          <a:off x="1547664" y="116632"/>
          <a:ext cx="6048000" cy="6480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>
                          <a:effectLst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2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5291779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5685" y="299992"/>
            <a:ext cx="57711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Санитар</a:t>
            </a:r>
            <a:r>
              <a:rPr lang="ru-RU" sz="3200" b="1" dirty="0" smtClean="0"/>
              <a:t> на санках мчится,</a:t>
            </a:r>
          </a:p>
          <a:p>
            <a:r>
              <a:rPr lang="ru-RU" sz="3200" b="1" dirty="0" smtClean="0"/>
              <a:t>Ничего с ним не случится.</a:t>
            </a:r>
          </a:p>
          <a:p>
            <a:r>
              <a:rPr lang="ru-RU" sz="3200" b="1" dirty="0" smtClean="0"/>
              <a:t>Он ведь мастер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в санном спорте,</a:t>
            </a:r>
          </a:p>
          <a:p>
            <a:r>
              <a:rPr lang="ru-RU" sz="3200" b="1" dirty="0" smtClean="0"/>
              <a:t>Тут со мною вы не спорьте.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41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980728"/>
            <a:ext cx="74452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«Белые руки чужие труды любят»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271917"/>
            <a:ext cx="74452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«Дело и учит, и мучит, и </a:t>
            </a:r>
            <a:r>
              <a:rPr lang="ru-RU" sz="5400" b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кормит»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3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сональный сайт Горшковой М. К. - Архив Кем бы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0" y="2060848"/>
            <a:ext cx="7294191" cy="4517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5783" y="483371"/>
            <a:ext cx="76328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Каждый может выбрать дело,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Чтоб оно в руках кипело.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098924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Чтоб Родина </a:t>
            </a:r>
            <a:r>
              <a:rPr lang="ru-RU" sz="2800" b="1" dirty="0" smtClean="0">
                <a:solidFill>
                  <a:srgbClr val="FF0000"/>
                </a:solidFill>
              </a:rPr>
              <a:t>вами 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Могла бы гордиться!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783" y="0"/>
            <a:ext cx="7632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Помните, ребята!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23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Pictures\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3" y="2564904"/>
            <a:ext cx="8388424" cy="30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754" y="476672"/>
            <a:ext cx="8275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6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13580" b="12942"/>
          <a:stretch/>
        </p:blipFill>
        <p:spPr bwMode="auto">
          <a:xfrm>
            <a:off x="4427984" y="176760"/>
            <a:ext cx="4107052" cy="394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617776" y="1999281"/>
            <a:ext cx="402496" cy="3043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912984" y="2055101"/>
            <a:ext cx="201248" cy="1927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4103123"/>
            <a:ext cx="54248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По горам, по перевалам</a:t>
            </a:r>
          </a:p>
          <a:p>
            <a:r>
              <a:rPr lang="ru-RU" sz="3200" b="1" dirty="0" smtClean="0"/>
              <a:t>Всё идет </a:t>
            </a:r>
            <a:r>
              <a:rPr lang="ru-RU" sz="3200" b="1" dirty="0" smtClean="0">
                <a:solidFill>
                  <a:srgbClr val="FF0000"/>
                </a:solidFill>
              </a:rPr>
              <a:t>горняк</a:t>
            </a:r>
            <a:r>
              <a:rPr lang="ru-RU" sz="3200" b="1" dirty="0" smtClean="0"/>
              <a:t> усталый.</a:t>
            </a:r>
          </a:p>
          <a:p>
            <a:r>
              <a:rPr lang="ru-RU" sz="3200" b="1" dirty="0" smtClean="0"/>
              <a:t>Он к горам давно привык.</a:t>
            </a:r>
          </a:p>
          <a:p>
            <a:r>
              <a:rPr lang="ru-RU" sz="3200" b="1" dirty="0" smtClean="0"/>
              <a:t>Покорит он горный пик.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866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7" y="404664"/>
            <a:ext cx="425767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2167" y="2511909"/>
            <a:ext cx="40677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Под морзянки бодрый свист </a:t>
            </a:r>
            <a:endParaRPr lang="ru-RU" sz="3200" b="1" dirty="0" smtClean="0"/>
          </a:p>
          <a:p>
            <a:r>
              <a:rPr lang="ru-RU" sz="3200" b="1" dirty="0" smtClean="0"/>
              <a:t>свитер </a:t>
            </a:r>
            <a:r>
              <a:rPr lang="ru-RU" sz="3200" b="1" dirty="0"/>
              <a:t>свяжет </a:t>
            </a:r>
            <a:endParaRPr lang="ru-RU" sz="3200" b="1" dirty="0" smtClean="0"/>
          </a:p>
          <a:p>
            <a:r>
              <a:rPr lang="ru-RU" sz="3200" b="1" dirty="0" smtClean="0"/>
              <a:t>вам </a:t>
            </a:r>
            <a:r>
              <a:rPr lang="ru-RU" sz="3200" b="1" i="1" dirty="0">
                <a:solidFill>
                  <a:srgbClr val="FF0000"/>
                </a:solidFill>
              </a:rPr>
              <a:t>связист</a:t>
            </a:r>
            <a:r>
              <a:rPr lang="ru-RU" sz="3200" b="1" i="1" dirty="0"/>
              <a:t>: </a:t>
            </a:r>
            <a:r>
              <a:rPr lang="ru-RU" sz="3200" b="1" dirty="0"/>
              <a:t>он в вязании на </a:t>
            </a:r>
            <a:r>
              <a:rPr lang="ru-RU" sz="3200" b="1" dirty="0" smtClean="0"/>
              <a:t>спицах </a:t>
            </a:r>
            <a:r>
              <a:rPr lang="ru-RU" sz="3200" b="1" dirty="0"/>
              <a:t>лучший наш специалист!</a:t>
            </a:r>
          </a:p>
        </p:txBody>
      </p:sp>
    </p:spTree>
    <p:extLst>
      <p:ext uri="{BB962C8B-B14F-4D97-AF65-F5344CB8AC3E}">
        <p14:creationId xmlns:p14="http://schemas.microsoft.com/office/powerpoint/2010/main" val="24960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0791"/>
            <a:ext cx="3446643" cy="437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89363" y="-1631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1916832"/>
            <a:ext cx="432522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Собирает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Банщик</a:t>
            </a:r>
            <a:r>
              <a:rPr lang="ru-RU" sz="3200" b="1" dirty="0" smtClean="0"/>
              <a:t> банки,</a:t>
            </a:r>
          </a:p>
          <a:p>
            <a:r>
              <a:rPr lang="ru-RU" sz="3200" b="1" dirty="0" smtClean="0"/>
              <a:t>А потом хранит в</a:t>
            </a:r>
          </a:p>
          <a:p>
            <a:r>
              <a:rPr lang="ru-RU" sz="3200" b="1" dirty="0" smtClean="0"/>
              <a:t>Сбербанке.</a:t>
            </a:r>
          </a:p>
          <a:p>
            <a:r>
              <a:rPr lang="ru-RU" sz="3200" b="1" dirty="0" smtClean="0"/>
              <a:t>Очень ими дорожит.</a:t>
            </a:r>
          </a:p>
          <a:p>
            <a:r>
              <a:rPr lang="ru-RU" sz="3200" b="1" dirty="0" smtClean="0"/>
              <a:t>Банк с ружьём </a:t>
            </a:r>
          </a:p>
          <a:p>
            <a:r>
              <a:rPr lang="ru-RU" sz="3200" b="1" dirty="0" smtClean="0"/>
              <a:t>он сторожит.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54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Мельник </a:t>
            </a:r>
            <a:r>
              <a:rPr lang="ru-RU" sz="3200" b="1" dirty="0"/>
              <a:t>стены </a:t>
            </a:r>
            <a:endParaRPr lang="ru-RU" sz="3200" b="1" dirty="0" smtClean="0"/>
          </a:p>
          <a:p>
            <a:r>
              <a:rPr lang="ru-RU" sz="3200" b="1" dirty="0" smtClean="0"/>
              <a:t>белит </a:t>
            </a:r>
            <a:r>
              <a:rPr lang="ru-RU" sz="3200" b="1" dirty="0"/>
              <a:t>мелом </a:t>
            </a:r>
            <a:endParaRPr lang="ru-RU" sz="3200" b="1" dirty="0" smtClean="0"/>
          </a:p>
          <a:p>
            <a:r>
              <a:rPr lang="ru-RU" sz="3200" b="1" dirty="0" smtClean="0"/>
              <a:t>И </a:t>
            </a:r>
            <a:r>
              <a:rPr lang="ru-RU" sz="3200" b="1" dirty="0"/>
              <a:t>рисует </a:t>
            </a:r>
            <a:endParaRPr lang="ru-RU" sz="3200" b="1" dirty="0" smtClean="0"/>
          </a:p>
          <a:p>
            <a:r>
              <a:rPr lang="ru-RU" sz="3200" b="1" dirty="0" smtClean="0"/>
              <a:t>между </a:t>
            </a:r>
            <a:r>
              <a:rPr lang="ru-RU" sz="3200" b="1" dirty="0"/>
              <a:t>делом — </a:t>
            </a:r>
            <a:endParaRPr lang="ru-RU" sz="3200" b="1" dirty="0" smtClean="0"/>
          </a:p>
          <a:p>
            <a:r>
              <a:rPr lang="ru-RU" sz="3200" b="1" dirty="0" smtClean="0"/>
              <a:t>На </a:t>
            </a:r>
            <a:r>
              <a:rPr lang="ru-RU" sz="3200" b="1" dirty="0"/>
              <a:t>асфальте </a:t>
            </a:r>
            <a:endParaRPr lang="ru-RU" sz="3200" b="1" dirty="0" smtClean="0"/>
          </a:p>
          <a:p>
            <a:r>
              <a:rPr lang="ru-RU" sz="3200" b="1" dirty="0" smtClean="0"/>
              <a:t>мелом </a:t>
            </a:r>
            <a:r>
              <a:rPr lang="ru-RU" sz="3200" b="1" dirty="0"/>
              <a:t>тоже, </a:t>
            </a:r>
            <a:endParaRPr lang="ru-RU" sz="3200" b="1" dirty="0" smtClean="0"/>
          </a:p>
          <a:p>
            <a:r>
              <a:rPr lang="ru-RU" sz="3200" b="1" dirty="0" smtClean="0"/>
              <a:t>Всем</a:t>
            </a:r>
            <a:endParaRPr lang="ru-RU" sz="3200" dirty="0"/>
          </a:p>
          <a:p>
            <a:r>
              <a:rPr lang="ru-RU" sz="3200" b="1" dirty="0"/>
              <a:t>портреты. </a:t>
            </a:r>
            <a:endParaRPr lang="ru-RU" sz="3200" b="1" dirty="0" smtClean="0"/>
          </a:p>
          <a:p>
            <a:r>
              <a:rPr lang="ru-RU" sz="3200" b="1" dirty="0" smtClean="0"/>
              <a:t>Так </a:t>
            </a:r>
            <a:r>
              <a:rPr lang="ru-RU" sz="3200" b="1" dirty="0"/>
              <a:t>похожи!</a:t>
            </a:r>
            <a:endParaRPr lang="ru-RU" sz="3200" dirty="0"/>
          </a:p>
          <a:p>
            <a:r>
              <a:rPr lang="ru-RU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1211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51142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7647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В офисе </a:t>
            </a:r>
            <a:r>
              <a:rPr lang="ru-RU" sz="3200" b="1" i="1" dirty="0">
                <a:solidFill>
                  <a:srgbClr val="FF0000"/>
                </a:solidFill>
              </a:rPr>
              <a:t>официант</a:t>
            </a:r>
            <a:r>
              <a:rPr lang="ru-RU" sz="3200" b="1" i="1" dirty="0"/>
              <a:t> </a:t>
            </a:r>
            <a:endParaRPr lang="ru-RU" sz="3200" b="1" i="1" dirty="0" smtClean="0"/>
          </a:p>
          <a:p>
            <a:r>
              <a:rPr lang="ru-RU" sz="3200" b="1" dirty="0" smtClean="0"/>
              <a:t>Всем </a:t>
            </a:r>
            <a:r>
              <a:rPr lang="ru-RU" sz="3200" b="1" dirty="0"/>
              <a:t>покажет свой талант</a:t>
            </a:r>
            <a:r>
              <a:rPr lang="ru-RU" sz="3200" b="1" dirty="0" smtClean="0"/>
              <a:t>:</a:t>
            </a:r>
          </a:p>
          <a:p>
            <a:r>
              <a:rPr lang="ru-RU" sz="3200" b="1" dirty="0" smtClean="0"/>
              <a:t>Вмиг </a:t>
            </a:r>
            <a:r>
              <a:rPr lang="ru-RU" sz="3200" b="1" dirty="0"/>
              <a:t>бумаги </a:t>
            </a:r>
            <a:r>
              <a:rPr lang="ru-RU" sz="3200" b="1" dirty="0" smtClean="0"/>
              <a:t>разнесёт,</a:t>
            </a:r>
          </a:p>
          <a:p>
            <a:r>
              <a:rPr lang="ru-RU" sz="3200" b="1" dirty="0" smtClean="0"/>
              <a:t>К </a:t>
            </a:r>
            <a:r>
              <a:rPr lang="ru-RU" sz="3200" b="1" dirty="0"/>
              <a:t>телефону позовёт.</a:t>
            </a:r>
          </a:p>
        </p:txBody>
      </p:sp>
    </p:spTree>
    <p:extLst>
      <p:ext uri="{BB962C8B-B14F-4D97-AF65-F5344CB8AC3E}">
        <p14:creationId xmlns:p14="http://schemas.microsoft.com/office/powerpoint/2010/main" val="7927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230688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510538"/>
            <a:ext cx="3347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Вот в машину</a:t>
            </a:r>
          </a:p>
          <a:p>
            <a:r>
              <a:rPr lang="ru-RU" sz="3200" b="1" i="1" dirty="0">
                <a:solidFill>
                  <a:srgbClr val="FF0000"/>
                </a:solidFill>
              </a:rPr>
              <a:t>машинист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/>
              <a:t>Вновь</a:t>
            </a:r>
          </a:p>
          <a:p>
            <a:r>
              <a:rPr lang="ru-RU" sz="3200" b="1" dirty="0"/>
              <a:t>закладывает</a:t>
            </a:r>
          </a:p>
          <a:p>
            <a:r>
              <a:rPr lang="ru-RU" sz="3200" b="1" dirty="0"/>
              <a:t>лист.</a:t>
            </a:r>
          </a:p>
          <a:p>
            <a:r>
              <a:rPr lang="ru-RU" sz="3200" b="1" dirty="0"/>
              <a:t>Тук-тук-тук!</a:t>
            </a:r>
          </a:p>
          <a:p>
            <a:r>
              <a:rPr lang="ru-RU" sz="3200" b="1" dirty="0"/>
              <a:t>Помчались</a:t>
            </a:r>
          </a:p>
          <a:p>
            <a:r>
              <a:rPr lang="ru-RU" sz="3200" b="1" dirty="0"/>
              <a:t>строчки</a:t>
            </a:r>
          </a:p>
          <a:p>
            <a:r>
              <a:rPr lang="ru-RU" sz="3200" b="1" dirty="0"/>
              <a:t>От начала</a:t>
            </a:r>
          </a:p>
          <a:p>
            <a:r>
              <a:rPr lang="ru-RU" sz="3200" b="1" dirty="0"/>
              <a:t>и до точки.</a:t>
            </a:r>
          </a:p>
        </p:txBody>
      </p:sp>
    </p:spTree>
    <p:extLst>
      <p:ext uri="{BB962C8B-B14F-4D97-AF65-F5344CB8AC3E}">
        <p14:creationId xmlns:p14="http://schemas.microsoft.com/office/powerpoint/2010/main" val="20818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17175"/>
            <a:ext cx="4189413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764704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Кровельщик</a:t>
            </a:r>
            <a:endParaRPr lang="ru-RU" sz="3200" b="1" dirty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ea typeface="Times New Roman" pitchFamily="18" charset="0"/>
                <a:cs typeface="Times New Roman" pitchFamily="18" charset="0"/>
              </a:rPr>
              <a:t>здесь</a:t>
            </a:r>
            <a:r>
              <a:rPr lang="ru-RU" sz="3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ea typeface="Times New Roman" pitchFamily="18" charset="0"/>
                <a:cs typeface="Times New Roman" pitchFamily="18" charset="0"/>
              </a:rPr>
              <a:t>кровь сдаёт</a:t>
            </a:r>
            <a:r>
              <a:rPr lang="ru-RU" sz="3200" b="1" dirty="0">
                <a:ea typeface="Times New Roman" pitchFamily="18" charset="0"/>
                <a:cs typeface="Arial" pitchFamily="34" charset="0"/>
              </a:rPr>
              <a:t>.</a:t>
            </a:r>
            <a:endParaRPr lang="ru-RU" sz="32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ea typeface="Times New Roman" pitchFamily="18" charset="0"/>
                <a:cs typeface="Times New Roman" pitchFamily="18" charset="0"/>
              </a:rPr>
              <a:t>Кровь вливается</a:t>
            </a:r>
            <a:endParaRPr lang="ru-RU" sz="32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ea typeface="Times New Roman" pitchFamily="18" charset="0"/>
                <a:cs typeface="Times New Roman" pitchFamily="18" charset="0"/>
              </a:rPr>
              <a:t>больному</a:t>
            </a:r>
            <a:endParaRPr lang="ru-RU" sz="32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ea typeface="Times New Roman" pitchFamily="18" charset="0"/>
                <a:cs typeface="Times New Roman" pitchFamily="18" charset="0"/>
              </a:rPr>
              <a:t>Он</a:t>
            </a:r>
            <a:r>
              <a:rPr lang="ru-RU" sz="3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ea typeface="Times New Roman" pitchFamily="18" charset="0"/>
                <a:cs typeface="Times New Roman" pitchFamily="18" charset="0"/>
              </a:rPr>
              <a:t>уже здоров</a:t>
            </a:r>
            <a:r>
              <a:rPr lang="ru-RU" sz="32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>
                <a:ea typeface="Times New Roman" pitchFamily="18" charset="0"/>
                <a:cs typeface="Arial" pitchFamily="34" charset="0"/>
              </a:rPr>
              <a:t>-</a:t>
            </a:r>
            <a:endParaRPr lang="ru-RU" sz="32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>
                <a:ea typeface="Times New Roman" pitchFamily="18" charset="0"/>
                <a:cs typeface="Times New Roman" pitchFamily="18" charset="0"/>
              </a:rPr>
              <a:t>дома</a:t>
            </a:r>
            <a:r>
              <a:rPr lang="ru-RU" sz="3200" b="1" dirty="0">
                <a:ea typeface="Times New Roman" pitchFamily="18" charset="0"/>
                <a:cs typeface="Arial" pitchFamily="34" charset="0"/>
              </a:rPr>
              <a:t>.</a:t>
            </a:r>
            <a:endParaRPr lang="ru-RU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535</Words>
  <Application>Microsoft Office PowerPoint</Application>
  <PresentationFormat>Экран (4:3)</PresentationFormat>
  <Paragraphs>1570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надежда</cp:lastModifiedBy>
  <cp:revision>34</cp:revision>
  <dcterms:created xsi:type="dcterms:W3CDTF">2014-07-03T04:55:49Z</dcterms:created>
  <dcterms:modified xsi:type="dcterms:W3CDTF">2014-11-01T13:33:39Z</dcterms:modified>
</cp:coreProperties>
</file>