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6" r:id="rId5"/>
    <p:sldId id="280" r:id="rId6"/>
    <p:sldId id="281" r:id="rId7"/>
    <p:sldId id="282" r:id="rId8"/>
    <p:sldId id="283" r:id="rId9"/>
    <p:sldId id="284" r:id="rId10"/>
    <p:sldId id="262" r:id="rId11"/>
    <p:sldId id="268" r:id="rId12"/>
    <p:sldId id="269" r:id="rId13"/>
    <p:sldId id="270" r:id="rId14"/>
    <p:sldId id="271" r:id="rId15"/>
    <p:sldId id="267" r:id="rId16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9900"/>
    <a:srgbClr val="FF7C80"/>
    <a:srgbClr val="666699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9" autoAdjust="0"/>
    <p:restoredTop sz="94660"/>
  </p:normalViewPr>
  <p:slideViewPr>
    <p:cSldViewPr>
      <p:cViewPr varScale="1">
        <p:scale>
          <a:sx n="66" d="100"/>
          <a:sy n="66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софт для учителя\НЕТ-картинки\000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2411760" cy="180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Одна и две буквы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суффиксах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имён прилагательных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0851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</a:rPr>
              <a:t>Выполнила: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МОУ СОШ № 43 г. Твери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Бредис Татьяна Владимировна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87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Бекас -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небольшая птица с очень длинным, прямым и острым клювом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500594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6147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Перепел</a:t>
            </a:r>
            <a:r>
              <a:rPr lang="ru-RU" sz="4000" dirty="0" smtClean="0"/>
              <a:t> – 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птица подсемейства куропатковых отряда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курообразных</a:t>
            </a:r>
            <a:endParaRPr lang="ru-RU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071546"/>
            <a:ext cx="428151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8176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Сокол</a:t>
            </a:r>
            <a:r>
              <a:rPr lang="ru-RU" sz="4400" dirty="0" smtClean="0"/>
              <a:t>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 хищных птиц семейства соколиных.</a:t>
            </a:r>
          </a:p>
          <a:p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038600" cy="2807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8003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Соболь </a:t>
            </a:r>
            <a:r>
              <a:rPr lang="ru-RU" sz="4000" dirty="0" smtClean="0"/>
              <a:t>– 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пушной зверёк семейства куньих, родина которого — леса и горы Восточной Сибири.</a:t>
            </a:r>
          </a:p>
          <a:p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301360" cy="2481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0515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Тетерев – </a:t>
            </a:r>
          </a:p>
          <a:p>
            <a:pPr>
              <a:buNone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род птиц семейства фазановых.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038600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6411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Стрепет-</a:t>
            </a:r>
          </a:p>
          <a:p>
            <a:pPr>
              <a:buNone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птица из семейства Дрофиных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22316"/>
            <a:ext cx="3537610" cy="4449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5522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Образуйте прилагательные от  существительных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выделите словообразовательные суффиксы.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                    –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Солома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Утка   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Песок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Нефть               -</a:t>
            </a:r>
          </a:p>
          <a:p>
            <a:endParaRPr lang="ru-RU" dirty="0"/>
          </a:p>
        </p:txBody>
      </p:sp>
      <p:pic>
        <p:nvPicPr>
          <p:cNvPr id="5" name="Picture 4" descr="D:\Рабочий стол\софт для учителя\НЕТ-картинки\1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678268"/>
            <a:ext cx="1043608" cy="117973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33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35732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пишется одна буква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суффиксах прилагательных, а когда две буквы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ru-RU" sz="32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4038600" cy="4643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                    –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Солома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Утка   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Песок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Нефть               -</a:t>
            </a:r>
          </a:p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28604"/>
            <a:ext cx="4038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Сонный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Станционный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Соломенный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Утиный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Песчаный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нефтяной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15008" y="285728"/>
            <a:ext cx="285752" cy="214314"/>
            <a:chOff x="5715008" y="285728"/>
            <a:chExt cx="285752" cy="21431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679289" y="321447"/>
              <a:ext cx="214314" cy="1428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5822165" y="321447"/>
              <a:ext cx="214314" cy="1428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5357818" y="10001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6588224" y="980728"/>
            <a:ext cx="936104" cy="340660"/>
            <a:chOff x="6444208" y="1000108"/>
            <a:chExt cx="1008112" cy="34066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>
            <a:off x="6858016" y="17144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786578" y="250030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15008" y="321468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215074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215074" y="471488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516216" y="1700808"/>
            <a:ext cx="864096" cy="340660"/>
            <a:chOff x="6444208" y="1000108"/>
            <a:chExt cx="1008112" cy="34066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5364088" y="2420888"/>
            <a:ext cx="576064" cy="340660"/>
            <a:chOff x="6444208" y="1000108"/>
            <a:chExt cx="1008112" cy="340660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5940152" y="3212976"/>
            <a:ext cx="576064" cy="340660"/>
            <a:chOff x="6444208" y="1000108"/>
            <a:chExt cx="1008112" cy="34066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6012160" y="3933056"/>
            <a:ext cx="576064" cy="340660"/>
            <a:chOff x="6444208" y="1000108"/>
            <a:chExt cx="1008112" cy="34066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207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21537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>
                <a:solidFill>
                  <a:srgbClr val="FF0000"/>
                </a:solidFill>
              </a:rPr>
              <a:t> и </a:t>
            </a:r>
            <a:r>
              <a:rPr lang="ru-RU" sz="3200" i="1" dirty="0" err="1" smtClean="0">
                <a:solidFill>
                  <a:srgbClr val="FF0000"/>
                </a:solidFill>
              </a:rPr>
              <a:t>нн</a:t>
            </a:r>
            <a:r>
              <a:rPr lang="ru-RU" sz="3200" i="1" dirty="0" smtClean="0">
                <a:solidFill>
                  <a:srgbClr val="FF0000"/>
                </a:solidFill>
              </a:rPr>
              <a:t> в суффиксах прилагательных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715172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Определи, от какой части речи образовано слово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785926"/>
            <a:ext cx="3786214" cy="2857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 существительного 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500306"/>
            <a:ext cx="85725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429000"/>
            <a:ext cx="707236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Определи, какой суффикс прибавлен к основе ?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500562" y="15716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500562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465637" y="317817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00100" y="4143380"/>
            <a:ext cx="2071702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4143380"/>
            <a:ext cx="2214578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-ан, 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-ин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4643446"/>
            <a:ext cx="571504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4643446"/>
            <a:ext cx="500066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5143512"/>
            <a:ext cx="2071702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Пиши 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5143512"/>
            <a:ext cx="2143140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Пиши 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643578"/>
            <a:ext cx="35719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Исключения: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Ветреный (но безветренный)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643578"/>
            <a:ext cx="378621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Исключения: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Оловянный, деревянный, стеклянный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3143240" y="3929066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3438" y="3929066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15274" y="4501364"/>
            <a:ext cx="427834" cy="70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1713686" y="5000636"/>
            <a:ext cx="429422" cy="143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1" idx="0"/>
          </p:cNvCxnSpPr>
          <p:nvPr/>
        </p:nvCxnSpPr>
        <p:spPr>
          <a:xfrm>
            <a:off x="6715142" y="4500572"/>
            <a:ext cx="392907" cy="142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2"/>
          </p:cNvCxnSpPr>
          <p:nvPr/>
        </p:nvCxnSpPr>
        <p:spPr>
          <a:xfrm rot="5400000">
            <a:off x="6803644" y="4839901"/>
            <a:ext cx="215108" cy="393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4071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50019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Краткая форма как полная.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2800" dirty="0" smtClean="0"/>
              <a:t> Це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ая вещь – це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</a:t>
            </a:r>
            <a:br>
              <a:rPr lang="ru-RU" sz="2800" dirty="0" smtClean="0"/>
            </a:br>
            <a:r>
              <a:rPr lang="ru-RU" sz="2800" dirty="0" smtClean="0"/>
              <a:t>Ветре</a:t>
            </a:r>
            <a:r>
              <a:rPr lang="ru-RU" sz="2800" u="sng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/>
              <a:t>ая погода – ветре</a:t>
            </a:r>
            <a:r>
              <a:rPr lang="ru-RU" sz="2800" u="sng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/>
              <a:t>а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1" y="1664770"/>
          <a:ext cx="7143799" cy="4533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81267"/>
                <a:gridCol w="2400965"/>
                <a:gridCol w="2361567"/>
              </a:tblGrid>
              <a:tr h="627093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Различай!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  <a:tr h="21994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Масл</a:t>
                      </a:r>
                      <a:r>
                        <a:rPr lang="ru-RU" sz="2000" u="sng" dirty="0" smtClean="0"/>
                        <a:t>ян</a:t>
                      </a:r>
                      <a:r>
                        <a:rPr lang="ru-RU" sz="2000" dirty="0" smtClean="0"/>
                        <a:t>ый -разведенный на масле, работающий</a:t>
                      </a:r>
                      <a:r>
                        <a:rPr lang="ru-RU" sz="2000" baseline="0" dirty="0" smtClean="0"/>
                        <a:t> на масле (печенье,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двигатель)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Масл</a:t>
                      </a:r>
                      <a:r>
                        <a:rPr lang="ru-RU" sz="2000" u="sng" dirty="0" smtClean="0"/>
                        <a:t>ен</a:t>
                      </a:r>
                      <a:r>
                        <a:rPr lang="ru-RU" sz="2000" dirty="0" smtClean="0"/>
                        <a:t>ый - намазанный,</a:t>
                      </a:r>
                    </a:p>
                    <a:p>
                      <a:pPr algn="ctr"/>
                      <a:r>
                        <a:rPr lang="ru-RU" sz="2000" dirty="0" smtClean="0"/>
                        <a:t>пропитанный маслом</a:t>
                      </a:r>
                    </a:p>
                    <a:p>
                      <a:pPr algn="ctr"/>
                      <a:r>
                        <a:rPr lang="ru-RU" sz="2000" dirty="0" smtClean="0"/>
                        <a:t>( блин, каша, рука)</a:t>
                      </a:r>
                      <a:endParaRPr lang="ru-RU" sz="2000" dirty="0"/>
                    </a:p>
                  </a:txBody>
                  <a:tcPr anchor="ctr"/>
                </a:tc>
              </a:tr>
              <a:tr h="999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Сол</a:t>
                      </a:r>
                      <a:r>
                        <a:rPr lang="ru-RU" sz="2000" u="sng" dirty="0" smtClean="0"/>
                        <a:t>ян</a:t>
                      </a:r>
                      <a:r>
                        <a:rPr lang="ru-RU" sz="2000" dirty="0" smtClean="0"/>
                        <a:t>ой- состоящий из соли(столб).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Сол</a:t>
                      </a:r>
                      <a:r>
                        <a:rPr lang="ru-RU" sz="2000" u="sng" dirty="0" smtClean="0"/>
                        <a:t>ён</a:t>
                      </a:r>
                      <a:r>
                        <a:rPr lang="ru-RU" sz="2000" dirty="0" smtClean="0"/>
                        <a:t>ый - содержащий соль(каша).</a:t>
                      </a:r>
                      <a:endParaRPr lang="ru-RU" sz="2000" dirty="0"/>
                    </a:p>
                  </a:txBody>
                  <a:tcPr anchor="ctr"/>
                </a:tc>
              </a:tr>
              <a:tr h="6711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Ветр</a:t>
                      </a:r>
                      <a:r>
                        <a:rPr lang="ru-RU" sz="2000" u="sng" dirty="0" smtClean="0"/>
                        <a:t>ян</a:t>
                      </a:r>
                      <a:r>
                        <a:rPr lang="ru-RU" sz="2000" dirty="0" smtClean="0"/>
                        <a:t>ой-</a:t>
                      </a:r>
                    </a:p>
                    <a:p>
                      <a:pPr algn="ctr"/>
                      <a:r>
                        <a:rPr lang="ru-RU" sz="2000" dirty="0" smtClean="0"/>
                        <a:t>( двигатель, оспа)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Ветр</a:t>
                      </a:r>
                      <a:r>
                        <a:rPr lang="ru-RU" sz="2000" u="sng" dirty="0" smtClean="0"/>
                        <a:t>ен</a:t>
                      </a:r>
                      <a:r>
                        <a:rPr lang="ru-RU" sz="2000" dirty="0" smtClean="0"/>
                        <a:t>ый-</a:t>
                      </a:r>
                    </a:p>
                    <a:p>
                      <a:pPr algn="ctr"/>
                      <a:r>
                        <a:rPr lang="ru-RU" sz="2000" dirty="0" smtClean="0"/>
                        <a:t>( день, человек).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D:\Рабочий стол\софт для учителя\НЕТ-картинки\000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403648" cy="152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731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 стрелкой 44"/>
          <p:cNvCxnSpPr/>
          <p:nvPr/>
        </p:nvCxnSpPr>
        <p:spPr>
          <a:xfrm rot="5400000" flipH="1" flipV="1">
            <a:off x="4857752" y="2285992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292080" y="3861048"/>
            <a:ext cx="1494498" cy="21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3143248"/>
            <a:ext cx="1785950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ЗАПОМНИ!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4744" y="571480"/>
            <a:ext cx="1500198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зелёный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57356" y="1000108"/>
            <a:ext cx="1500198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00826" y="4786322"/>
            <a:ext cx="1571636" cy="1071570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Пряный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3714752"/>
            <a:ext cx="1500198" cy="9286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Свиной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14414" y="5000636"/>
            <a:ext cx="1643074" cy="1000132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Павлиний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488" y="5715016"/>
            <a:ext cx="1714512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Тюлений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29256" y="1142984"/>
            <a:ext cx="1643074" cy="1071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Багряный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72264" y="2428868"/>
            <a:ext cx="1571636" cy="9286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Румяный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78" y="3643314"/>
            <a:ext cx="1571636" cy="928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48" y="2285992"/>
            <a:ext cx="1571636" cy="10001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Бараний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86314" y="5715016"/>
            <a:ext cx="1643074" cy="928694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Фазаний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214546" y="3861048"/>
            <a:ext cx="1349342" cy="21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285984" y="2928934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3000364" y="2000240"/>
            <a:ext cx="851556" cy="1140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5" idx="4"/>
          </p:cNvCxnSpPr>
          <p:nvPr/>
        </p:nvCxnSpPr>
        <p:spPr>
          <a:xfrm rot="5400000" flipH="1" flipV="1">
            <a:off x="3732603" y="2411009"/>
            <a:ext cx="142876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364088" y="3071811"/>
            <a:ext cx="1279614" cy="429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86380" y="4214818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4286248" y="4714884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3178959" y="4822041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9" idx="7"/>
          </p:cNvCxnSpPr>
          <p:nvPr/>
        </p:nvCxnSpPr>
        <p:spPr>
          <a:xfrm rot="10800000" flipV="1">
            <a:off x="2616866" y="4214818"/>
            <a:ext cx="1026441" cy="932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502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Выпишите прилагательные с суффиксом Н, а потом прилагательные с суффиксом НН.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400" dirty="0" err="1" smtClean="0"/>
              <a:t>Революцио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орли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восторже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овся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шерстя..ой, обеде..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оловя</a:t>
            </a:r>
            <a:r>
              <a:rPr lang="ru-RU" sz="2400" dirty="0" smtClean="0"/>
              <a:t>..</a:t>
            </a:r>
            <a:r>
              <a:rPr lang="ru-RU" sz="2400" dirty="0" err="1" smtClean="0"/>
              <a:t>ый</a:t>
            </a:r>
            <a:r>
              <a:rPr lang="ru-RU" sz="2400" dirty="0" smtClean="0"/>
              <a:t>, кожа..</a:t>
            </a:r>
            <a:r>
              <a:rPr lang="ru-RU" sz="2400" dirty="0" err="1" smtClean="0"/>
              <a:t>ый</a:t>
            </a:r>
            <a:r>
              <a:rPr lang="ru-RU" sz="2400" dirty="0" smtClean="0"/>
              <a:t>, звери…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торфя</a:t>
            </a:r>
            <a:r>
              <a:rPr lang="ru-RU" sz="2400" dirty="0" smtClean="0"/>
              <a:t>…ой, </a:t>
            </a:r>
            <a:r>
              <a:rPr lang="ru-RU" sz="2400" dirty="0" err="1" smtClean="0"/>
              <a:t>экскурсио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письме…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стекля…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авиацио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песча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костя…ой, </a:t>
            </a:r>
            <a:r>
              <a:rPr lang="ru-RU" sz="2400" dirty="0" err="1" smtClean="0"/>
              <a:t>обыкнове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924944"/>
          <a:ext cx="7072362" cy="3706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6181"/>
                <a:gridCol w="3536181"/>
              </a:tblGrid>
              <a:tr h="3530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  Н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НН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2489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Орл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ин</a:t>
                      </a:r>
                      <a:r>
                        <a:rPr lang="ru-RU" dirty="0" smtClean="0"/>
                        <a:t>ый</a:t>
                      </a:r>
                    </a:p>
                    <a:p>
                      <a:pPr algn="ctr"/>
                      <a:r>
                        <a:rPr lang="ru-RU" dirty="0" smtClean="0"/>
                        <a:t>Овс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ян</a:t>
                      </a:r>
                      <a:r>
                        <a:rPr lang="ru-RU" dirty="0" smtClean="0"/>
                        <a:t>ый</a:t>
                      </a:r>
                    </a:p>
                    <a:p>
                      <a:pPr algn="ctr"/>
                      <a:r>
                        <a:rPr lang="ru-RU" dirty="0" smtClean="0"/>
                        <a:t>Звер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ин</a:t>
                      </a:r>
                      <a:r>
                        <a:rPr lang="ru-RU" dirty="0" smtClean="0"/>
                        <a:t>ый                                                                                           </a:t>
                      </a:r>
                    </a:p>
                    <a:p>
                      <a:pPr algn="ctr"/>
                      <a:r>
                        <a:rPr lang="ru-RU" dirty="0" smtClean="0"/>
                        <a:t>Шерст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ян</a:t>
                      </a:r>
                      <a:r>
                        <a:rPr lang="ru-RU" dirty="0" smtClean="0"/>
                        <a:t>ой                                                                                         </a:t>
                      </a:r>
                      <a:r>
                        <a:rPr lang="ru-RU" baseline="0" dirty="0" smtClean="0"/>
                        <a:t>                                   </a:t>
                      </a:r>
                      <a:r>
                        <a:rPr lang="ru-RU" dirty="0" smtClean="0"/>
                        <a:t>Кож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ан</a:t>
                      </a:r>
                      <a:r>
                        <a:rPr lang="ru-RU" dirty="0" smtClean="0"/>
                        <a:t>ый                                                                                      </a:t>
                      </a:r>
                    </a:p>
                    <a:p>
                      <a:pPr algn="ctr"/>
                      <a:r>
                        <a:rPr lang="ru-RU" dirty="0" smtClean="0"/>
                        <a:t> Торф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ян</a:t>
                      </a:r>
                      <a:r>
                        <a:rPr lang="ru-RU" dirty="0" smtClean="0"/>
                        <a:t>ой                                                                                       </a:t>
                      </a:r>
                    </a:p>
                    <a:p>
                      <a:pPr algn="ctr"/>
                      <a:r>
                        <a:rPr lang="ru-RU" dirty="0" smtClean="0"/>
                        <a:t> Песч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ан</a:t>
                      </a:r>
                      <a:r>
                        <a:rPr lang="ru-RU" dirty="0" smtClean="0"/>
                        <a:t>ый                                                                                   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                                                                          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                                                      </a:t>
                      </a:r>
                    </a:p>
                    <a:p>
                      <a:pPr algn="ctr">
                        <a:buNone/>
                      </a:pPr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Обед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pPr algn="ctr"/>
                      <a:r>
                        <a:rPr lang="ru-RU" sz="1800" dirty="0" smtClean="0"/>
                        <a:t>Восторж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pPr algn="ctr"/>
                      <a:r>
                        <a:rPr lang="ru-RU" sz="1800" dirty="0" smtClean="0"/>
                        <a:t>Олов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янн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pPr algn="ctr"/>
                      <a:r>
                        <a:rPr lang="ru-RU" sz="1800" dirty="0" smtClean="0"/>
                        <a:t>Письм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pPr algn="ctr"/>
                      <a:r>
                        <a:rPr lang="ru-RU" sz="1800" dirty="0" smtClean="0"/>
                        <a:t>Стекл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янн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pPr algn="ctr"/>
                      <a:r>
                        <a:rPr lang="ru-RU" sz="1800" dirty="0" smtClean="0"/>
                        <a:t>Авиаци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онн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pPr algn="ctr"/>
                      <a:r>
                        <a:rPr lang="ru-RU" sz="1800" dirty="0" smtClean="0"/>
                        <a:t>Обыкнов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pPr algn="ctr"/>
                      <a:r>
                        <a:rPr lang="ru-RU" sz="1800" dirty="0" smtClean="0"/>
                        <a:t>Революци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онн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pPr algn="ctr"/>
                      <a:r>
                        <a:rPr lang="ru-RU" sz="1800" dirty="0" smtClean="0"/>
                        <a:t>Обед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dirty="0" smtClean="0"/>
                        <a:t>Дерев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янн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pPr algn="ctr"/>
                      <a:r>
                        <a:rPr lang="ru-RU" sz="1800" dirty="0" smtClean="0"/>
                        <a:t>Экскурси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онн</a:t>
                      </a:r>
                      <a:r>
                        <a:rPr lang="ru-RU" sz="1800" dirty="0" smtClean="0"/>
                        <a:t>ый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3037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806854" cy="1578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Объясни написание пропущенных букв.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57592" cy="4525963"/>
          </a:xfrm>
        </p:spPr>
        <p:txBody>
          <a:bodyPr numCol="2">
            <a:no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9" name="Picture 5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5085184"/>
            <a:ext cx="1806854" cy="157825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1196752"/>
          <a:ext cx="4973800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73800"/>
              </a:tblGrid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Стоит ветре…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ая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погода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Ледя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…ой ветер проносится над головой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Как за 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каме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..ой стеной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Тот 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исти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ый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друг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, кто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честен и прям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Я почувствовал пря…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ый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запах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Старшина  Понамарев сидел на земля…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ом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полу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Тает в небе журавли…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ый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крик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Роняет лес багря…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ый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свой убор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28184" y="1196752"/>
          <a:ext cx="2339752" cy="477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39752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Ветреная</a:t>
                      </a:r>
                    </a:p>
                  </a:txBody>
                  <a:tcPr/>
                </a:tc>
              </a:tr>
              <a:tr h="838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Ледяной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Каменной</a:t>
                      </a:r>
                    </a:p>
                  </a:txBody>
                  <a:tcPr/>
                </a:tc>
              </a:tr>
              <a:tr h="766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Истинный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Пряный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Земляном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Журавлиный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Багряный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4533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 </a:t>
            </a:r>
            <a:r>
              <a:rPr lang="ru-RU" b="1" dirty="0" smtClean="0">
                <a:solidFill>
                  <a:srgbClr val="002060"/>
                </a:solidFill>
              </a:rPr>
              <a:t>себя 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Чугу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решетка.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Ветре..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ый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день.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Багря…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закаты.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Гуси…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лапки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Маши…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ое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отделение.</a:t>
            </a:r>
          </a:p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Болезне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ое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чувство.</a:t>
            </a:r>
          </a:p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Дикови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ое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происшествие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Стари…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часы.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Ю..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ое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лицо.</a:t>
            </a:r>
          </a:p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Ледя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гора.</a:t>
            </a:r>
          </a:p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Петуши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бои.</a:t>
            </a:r>
          </a:p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Жестя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коробочка.</a:t>
            </a:r>
          </a:p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Жизне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драма.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Величестве…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колонна.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Чугунная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Ветреный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Багряный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Гусиные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Машинное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Болезненное.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Диковинное.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Старинные.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Юное.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Ледяная.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Петушиные.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Жестяная.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Жизненная.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Величественная.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016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4.9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1.6|1.6|1.4|1.2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1|1|0.9|1|0.9|2.6|1.7|1.2|1.2|1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2.6|2.5|2.1|2.7|3|2.1|1.6|1.8|2|2.2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5|1.4|1.5|1.1|1|0.9|1|0.9|1.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5|12.4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7|1.7|1.8|1.9|1.2|2.6|1.3|2.2|1.3|1.1|1.1|1.2|1|1.1|1.1|1.1|1.5|1.4|1.7|1.1|1.1|1|1|1|0.9|0.8|0.9|0.6|0.6|0.6|0.6|0.7|0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3|1.5|1.9|1.6|2.2|1.7|1.6|1.7|1.4|1.6|1.5|1.6|1.6|1.9|4.7|3.6|2.6|2.7|2.6|2.9|4.3|3|2.7|2.8|2.6|2.9|2.6"/>
</p:tagLst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436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Одна и две буквы н   в суффиксах   имён прилагательных</vt:lpstr>
      <vt:lpstr>Образуйте прилагательные от  существительных  и выделите словообразовательные суффиксы.</vt:lpstr>
      <vt:lpstr>Когда пишется одна буква н в суффиксах прилагательных, а когда две буквы н ?</vt:lpstr>
      <vt:lpstr>Слайд 4</vt:lpstr>
      <vt:lpstr>Краткая форма как полная.  Ценная вещь – ценна Ветреная погода – ветрена</vt:lpstr>
      <vt:lpstr>Слайд 6</vt:lpstr>
      <vt:lpstr>Выпишите прилагательные с суффиксом Н, а потом прилагательные с суффиксом НН.</vt:lpstr>
      <vt:lpstr>Объясни написание пропущенных букв.</vt:lpstr>
      <vt:lpstr>Проверь себя !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Одна и две буквы н в суффиксах имён прилагательных</dc:title>
  <dc:creator>семья Бредис</dc:creator>
  <cp:lastModifiedBy>Учитель</cp:lastModifiedBy>
  <cp:revision>52</cp:revision>
  <dcterms:modified xsi:type="dcterms:W3CDTF">2014-10-30T12:59:43Z</dcterms:modified>
</cp:coreProperties>
</file>