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2B1578-9994-450B-9DC0-E180147F9CE1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DA6854-FBA4-4DC1-AEDD-D8EC4288D6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82834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ГБОУ школа №246 Приморского района 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Санкт-Петербурга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4488"/>
            <a:ext cx="8469947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Презентация к уроку </a:t>
            </a:r>
          </a:p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Английского языка</a:t>
            </a:r>
          </a:p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5 классе  на тему:</a:t>
            </a:r>
          </a:p>
          <a:p>
            <a:pPr lvl="0"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</a:t>
            </a:r>
            <a:r>
              <a:rPr lang="en-US" sz="4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East or West, home is best.</a:t>
            </a:r>
            <a:r>
              <a:rPr lang="ru-RU" sz="4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</a:t>
            </a: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214950"/>
            <a:ext cx="79711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Выполнена: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учителем английского языка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Кондрашкиной Светланой Владимировной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6286520"/>
            <a:ext cx="9594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2014 год</a:t>
            </a:r>
            <a:endParaRPr lang="ru-RU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8952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en-US" dirty="0"/>
              <a:t>I suppose, </a:t>
            </a:r>
            <a:r>
              <a:rPr lang="en-US" u="sng" dirty="0"/>
              <a:t>Tower Bridge </a:t>
            </a:r>
            <a:r>
              <a:rPr lang="en-US" dirty="0"/>
              <a:t>is one of the oldest bridges in London. It is over a hundred years old.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6" name="Picture 4" descr="Чем знаменит тауэрский мост - Знаменит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17365"/>
            <a:ext cx="6500858" cy="43406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en-US" sz="3600" u="sng" dirty="0"/>
              <a:t>Madame </a:t>
            </a:r>
            <a:r>
              <a:rPr lang="en-US" sz="3600" u="sng" dirty="0" err="1"/>
              <a:t>Tussaud’s</a:t>
            </a:r>
            <a:r>
              <a:rPr lang="en-US" sz="3600" dirty="0"/>
              <a:t> is the world’s most famous waxwork museum. Over two million people go there every year to see figures of presidents, film stars and pop stars. </a:t>
            </a:r>
            <a:endParaRPr lang="ru-RU" sz="3600" dirty="0"/>
          </a:p>
        </p:txBody>
      </p:sp>
      <p:pic>
        <p:nvPicPr>
          <p:cNvPr id="24578" name="Picture 2" descr="В Вене появится музей мадам Тюссо / Новости туриз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857496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0390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Hyde Park</a:t>
            </a:r>
            <a:r>
              <a:rPr lang="en-US" dirty="0"/>
              <a:t>-the most famous park in London.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 descr="Лондон-лидер среди мегаполисов мир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08665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u="sng" dirty="0"/>
              <a:t>The Tower of London</a:t>
            </a:r>
            <a:r>
              <a:rPr lang="en-US" sz="3600" dirty="0"/>
              <a:t> is a very big castle. It is the oldest place in London. I’m sure you know a lot about this place. Can you answer my questions</a:t>
            </a:r>
            <a:r>
              <a:rPr lang="en-US" sz="3600" dirty="0" smtClean="0"/>
              <a:t>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043890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 When was the Tower founded?</a:t>
            </a:r>
            <a:endParaRPr lang="ru-RU" dirty="0"/>
          </a:p>
          <a:p>
            <a:pPr>
              <a:buNone/>
            </a:pPr>
            <a:r>
              <a:rPr lang="en-US" dirty="0"/>
              <a:t>2. Who founded it?</a:t>
            </a:r>
            <a:endParaRPr lang="ru-RU" dirty="0"/>
          </a:p>
          <a:p>
            <a:pPr>
              <a:buNone/>
            </a:pPr>
            <a:r>
              <a:rPr lang="en-US" dirty="0"/>
              <a:t>3. What is the symbol of the Tower?</a:t>
            </a:r>
            <a:endParaRPr lang="ru-RU" dirty="0"/>
          </a:p>
          <a:p>
            <a:pPr>
              <a:buNone/>
            </a:pPr>
            <a:r>
              <a:rPr lang="en-US" dirty="0"/>
              <a:t>4. What legend about Tower ravens do you know?</a:t>
            </a:r>
            <a:endParaRPr lang="ru-RU" dirty="0"/>
          </a:p>
          <a:p>
            <a:pPr>
              <a:buNone/>
            </a:pPr>
            <a:r>
              <a:rPr lang="en-US" dirty="0"/>
              <a:t>5. Who guards the Tower?</a:t>
            </a:r>
            <a:endParaRPr lang="ru-RU" dirty="0"/>
          </a:p>
          <a:p>
            <a:pPr>
              <a:buNone/>
            </a:pPr>
            <a:r>
              <a:rPr lang="en-US" dirty="0"/>
              <a:t>6. For many centuries </a:t>
            </a:r>
            <a:r>
              <a:rPr lang="en-US" dirty="0" smtClean="0"/>
              <a:t>it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served as…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BeEnglish Фотографии: Лондонский Тауэ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477" y="4429108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972552" cy="78581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Try to find the hidden words which </a:t>
            </a:r>
            <a:r>
              <a:rPr lang="en-US" sz="3100" dirty="0" smtClean="0"/>
              <a:t>denote </a:t>
            </a:r>
            <a:r>
              <a:rPr lang="en-US" sz="3100" dirty="0"/>
              <a:t>London sights</a:t>
            </a:r>
            <a:r>
              <a:rPr lang="en-US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1142984"/>
          <a:ext cx="8786875" cy="5429291"/>
        </p:xfrm>
        <a:graphic>
          <a:graphicData uri="http://schemas.openxmlformats.org/drawingml/2006/table">
            <a:tbl>
              <a:tblPr/>
              <a:tblGrid>
                <a:gridCol w="438840"/>
                <a:gridCol w="438840"/>
                <a:gridCol w="437923"/>
                <a:gridCol w="438840"/>
                <a:gridCol w="438840"/>
                <a:gridCol w="439756"/>
                <a:gridCol w="438840"/>
                <a:gridCol w="438840"/>
                <a:gridCol w="438840"/>
                <a:gridCol w="439756"/>
                <a:gridCol w="439756"/>
                <a:gridCol w="439756"/>
                <a:gridCol w="439756"/>
                <a:gridCol w="439756"/>
                <a:gridCol w="439756"/>
                <a:gridCol w="439756"/>
                <a:gridCol w="439756"/>
                <a:gridCol w="439756"/>
                <a:gridCol w="439756"/>
                <a:gridCol w="439756"/>
              </a:tblGrid>
              <a:tr h="57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a lot to see in Russia, but first of all foreign tourists visit </a:t>
            </a:r>
            <a:r>
              <a:rPr lang="en-US" u="sng" dirty="0" smtClean="0"/>
              <a:t>the capital of our country-Moscow</a:t>
            </a:r>
            <a:r>
              <a:rPr lang="en-US" sz="2000" u="sng" dirty="0" smtClean="0"/>
              <a:t>.</a:t>
            </a:r>
            <a:endParaRPr lang="ru-RU" sz="2000" u="sng" dirty="0"/>
          </a:p>
        </p:txBody>
      </p:sp>
      <p:pic>
        <p:nvPicPr>
          <p:cNvPr id="28674" name="Picture 2" descr="moskawa / Смотровчане / smotr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97808"/>
            <a:ext cx="6715172" cy="5060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St.Petersburg</a:t>
            </a:r>
            <a:r>
              <a:rPr lang="en-US" dirty="0" smtClean="0"/>
              <a:t> attracts tourists from all over the world.</a:t>
            </a:r>
            <a:endParaRPr lang="ru-RU" dirty="0"/>
          </a:p>
        </p:txBody>
      </p:sp>
      <p:pic>
        <p:nvPicPr>
          <p:cNvPr id="29698" name="Picture 2" descr="Любимая Россия: Санкт-Петербург. часть 2 &quot;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17439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Williams decided to visit Russia. They are discussing their visit to Russia.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901014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en-US" dirty="0" smtClean="0"/>
              <a:t>Let’s listen to </a:t>
            </a:r>
            <a:r>
              <a:rPr lang="en-US" dirty="0"/>
              <a:t>the dialogue and answer the questions.</a:t>
            </a:r>
            <a:endParaRPr lang="ru-RU" dirty="0"/>
          </a:p>
          <a:p>
            <a:pPr>
              <a:buNone/>
            </a:pPr>
            <a:r>
              <a:rPr lang="en-US" dirty="0"/>
              <a:t>1. What cities did they decide to visit?</a:t>
            </a:r>
            <a:endParaRPr lang="ru-RU" dirty="0"/>
          </a:p>
          <a:p>
            <a:pPr>
              <a:buNone/>
            </a:pPr>
            <a:r>
              <a:rPr lang="en-US" dirty="0"/>
              <a:t>2. What attractions did </a:t>
            </a:r>
            <a:r>
              <a:rPr lang="en-US" dirty="0" smtClean="0"/>
              <a:t>they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mention? (Red Square,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Kremlin, </a:t>
            </a:r>
            <a:r>
              <a:rPr lang="en-US" dirty="0" err="1"/>
              <a:t>Avrora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/>
              <a:t>Luzhniki</a:t>
            </a:r>
            <a:r>
              <a:rPr lang="en-US" dirty="0"/>
              <a:t>, the Hermitage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St. Isaac’s Cathedral).</a:t>
            </a:r>
            <a:endParaRPr lang="ru-RU" dirty="0"/>
          </a:p>
          <a:p>
            <a:endParaRPr lang="ru-RU" dirty="0"/>
          </a:p>
        </p:txBody>
      </p:sp>
      <p:pic>
        <p:nvPicPr>
          <p:cNvPr id="31746" name="Picture 2" descr="Крейсер Аврора в Санкт-Петербурге // Фото крейсера Аврор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786190"/>
            <a:ext cx="3524232" cy="28414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Read and fill in the sentences with appropriate words and the right form of the adjectives.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1). (Beautiful) place in -----is </a:t>
            </a:r>
            <a:r>
              <a:rPr lang="en-US" dirty="0" smtClean="0"/>
              <a:t>Kremlin.</a:t>
            </a:r>
            <a:endParaRPr lang="ru-RU" dirty="0"/>
          </a:p>
          <a:p>
            <a:pPr>
              <a:buNone/>
            </a:pPr>
            <a:r>
              <a:rPr lang="en-US" dirty="0"/>
              <a:t>2). Red Square is (popular) place for people to meet in-----.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Его Величество-Московский Кремль.Часть 11.Красная площад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786058"/>
            <a:ext cx="5238740" cy="39290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3).The </a:t>
            </a:r>
            <a:r>
              <a:rPr lang="en-US" sz="4000" dirty="0" err="1"/>
              <a:t>Tretyakov</a:t>
            </a:r>
            <a:r>
              <a:rPr lang="en-US" sz="4000" dirty="0"/>
              <a:t> Gallery is one of (old) gallery in -----where you can see pictures of famous Russian and foreign artists.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2" name="Picture 4" descr="Московские канику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858048" cy="42715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taly Travel Italy Tours Vacation Discount Travel Iraqi Dina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50"/>
            <a:ext cx="6357982" cy="53578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214290"/>
            <a:ext cx="9144000" cy="12144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East or West, home is best.</a:t>
            </a:r>
            <a:endParaRPr kumimoji="0" lang="ru-RU" sz="60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n-US" sz="3600" dirty="0"/>
              <a:t>4). </a:t>
            </a:r>
            <a:r>
              <a:rPr lang="en-US" sz="3600" u="sng" dirty="0"/>
              <a:t>The Hermitage </a:t>
            </a:r>
            <a:r>
              <a:rPr lang="en-US" sz="3600" dirty="0"/>
              <a:t>is one of (large) art museum in -----.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4818" name="Picture 2" descr="WISHLIST.RU сходить в Эрмит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667500" cy="5048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en-US" dirty="0"/>
              <a:t>5). </a:t>
            </a:r>
            <a:r>
              <a:rPr lang="en-US" dirty="0" err="1"/>
              <a:t>Kunst</a:t>
            </a:r>
            <a:r>
              <a:rPr lang="en-US" dirty="0"/>
              <a:t>- </a:t>
            </a:r>
            <a:r>
              <a:rPr lang="en-US" dirty="0" err="1"/>
              <a:t>kamera</a:t>
            </a:r>
            <a:r>
              <a:rPr lang="en-US" dirty="0"/>
              <a:t> is (famous) museum in-------- where people can see interesting works. </a:t>
            </a:r>
            <a:endParaRPr lang="ru-RU" dirty="0"/>
          </a:p>
        </p:txBody>
      </p:sp>
      <p:pic>
        <p:nvPicPr>
          <p:cNvPr id="35842" name="Picture 2" descr="События / Олег / Личный кабинет / Москва / БЕСПЛАТНО - Афиша бесплатных развлечени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419938"/>
            <a:ext cx="6167434" cy="4295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Sing the </a:t>
            </a:r>
            <a:r>
              <a:rPr lang="en-US" u="sng" dirty="0" smtClean="0"/>
              <a:t>song.</a:t>
            </a:r>
            <a:br>
              <a:rPr lang="en-US" u="sng" dirty="0" smtClean="0"/>
            </a:br>
            <a:r>
              <a:rPr lang="en-US" u="sng" dirty="0" smtClean="0"/>
              <a:t>Looking for adventures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On my holiday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I found a place to see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It’s somewhere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Between London and </a:t>
            </a:r>
            <a:r>
              <a:rPr lang="en-US" sz="2400" dirty="0" err="1"/>
              <a:t>Torquay</a:t>
            </a:r>
            <a:r>
              <a:rPr lang="en-US" sz="2400" dirty="0"/>
              <a:t>. 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I travelled there by plane,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By car, by train.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And my friends were there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Travelling with </a:t>
            </a:r>
            <a:r>
              <a:rPr lang="en-US" sz="2400" dirty="0" smtClean="0"/>
              <a:t>me.</a:t>
            </a:r>
          </a:p>
          <a:p>
            <a:pPr>
              <a:buNone/>
            </a:pPr>
            <a:r>
              <a:rPr lang="en-US" sz="2400" dirty="0" smtClean="0"/>
              <a:t>Hey-ho, we’ll go</a:t>
            </a:r>
          </a:p>
          <a:p>
            <a:pPr>
              <a:buNone/>
            </a:pPr>
            <a:r>
              <a:rPr lang="en-US" sz="2400" dirty="0" smtClean="0"/>
              <a:t>Anywhere the winds blow.</a:t>
            </a:r>
          </a:p>
          <a:p>
            <a:pPr>
              <a:buNone/>
            </a:pPr>
            <a:r>
              <a:rPr lang="en-US" sz="2400" dirty="0" smtClean="0"/>
              <a:t>Set sail! We’ll see</a:t>
            </a:r>
          </a:p>
          <a:p>
            <a:pPr>
              <a:buNone/>
            </a:pPr>
            <a:r>
              <a:rPr lang="en-US" sz="2400" dirty="0" smtClean="0"/>
              <a:t>Treasure Island in the sea!</a:t>
            </a:r>
            <a:endParaRPr lang="ru-RU" sz="2400" dirty="0"/>
          </a:p>
          <a:p>
            <a:pPr>
              <a:buNone/>
            </a:pPr>
            <a:r>
              <a:rPr lang="en-US" sz="2400" dirty="0"/>
              <a:t> 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36866" name="Picture 2" descr="F:\документы\разное\путешествия\igrushki_kubiki_logika_transport_chto_vnut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500174"/>
            <a:ext cx="3556000" cy="5149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Let’s discover the magic of our native town.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Our native town is </a:t>
            </a:r>
            <a:r>
              <a:rPr lang="en-US" dirty="0"/>
              <a:t>a small clean town in the east of Kaliningrad region. It is very beautiful, peaceful town. </a:t>
            </a:r>
            <a:endParaRPr lang="ru-RU" dirty="0"/>
          </a:p>
        </p:txBody>
      </p:sp>
      <p:pic>
        <p:nvPicPr>
          <p:cNvPr id="37890" name="Picture 2" descr="F:\документы\разное\картинки\17596-med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457" y="2857496"/>
            <a:ext cx="2692222" cy="3357586"/>
          </a:xfrm>
          <a:prstGeom prst="rect">
            <a:avLst/>
          </a:prstGeom>
          <a:noFill/>
        </p:spPr>
      </p:pic>
      <p:pic>
        <p:nvPicPr>
          <p:cNvPr id="37892" name="Picture 4" descr="Прекрасный город Нестеров ВКонтакт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3214678" cy="2430758"/>
          </a:xfrm>
          <a:prstGeom prst="rect">
            <a:avLst/>
          </a:prstGeom>
          <a:noFill/>
        </p:spPr>
      </p:pic>
      <p:pic>
        <p:nvPicPr>
          <p:cNvPr id="37896" name="Picture 8" descr="Виштынецкое озеро, Калининградская область, Калининградский городской окру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598893"/>
            <a:ext cx="2985604" cy="22591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in small groups and discuss the answers to these questions.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9"/>
            <a:ext cx="8001056" cy="4286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 What is the most beautiful part of your home town?</a:t>
            </a:r>
            <a:endParaRPr lang="ru-RU" dirty="0"/>
          </a:p>
          <a:p>
            <a:pPr>
              <a:buNone/>
            </a:pPr>
            <a:r>
              <a:rPr lang="en-US" dirty="0"/>
              <a:t>2. What is the noisiest part of the home town?</a:t>
            </a:r>
            <a:endParaRPr lang="ru-RU" dirty="0"/>
          </a:p>
          <a:p>
            <a:pPr>
              <a:buNone/>
            </a:pPr>
            <a:r>
              <a:rPr lang="en-US" dirty="0"/>
              <a:t>3. Which is the tallest building?</a:t>
            </a:r>
            <a:endParaRPr lang="ru-RU" dirty="0"/>
          </a:p>
          <a:p>
            <a:pPr>
              <a:buNone/>
            </a:pPr>
            <a:r>
              <a:rPr lang="en-US" dirty="0"/>
              <a:t>4. Which is the </a:t>
            </a:r>
            <a:r>
              <a:rPr lang="en-US" dirty="0" smtClean="0"/>
              <a:t>smallest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shop?</a:t>
            </a:r>
            <a:endParaRPr lang="ru-RU" dirty="0"/>
          </a:p>
          <a:p>
            <a:pPr>
              <a:buNone/>
            </a:pPr>
            <a:r>
              <a:rPr lang="en-US" dirty="0"/>
              <a:t>5. Which is the </a:t>
            </a:r>
            <a:r>
              <a:rPr lang="en-US" dirty="0" smtClean="0"/>
              <a:t>longest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street?</a:t>
            </a:r>
            <a:endParaRPr lang="ru-RU" dirty="0"/>
          </a:p>
        </p:txBody>
      </p:sp>
      <p:pic>
        <p:nvPicPr>
          <p:cNvPr id="38914" name="Picture 2" descr="Где лучше всего отдохнуть этим летом. Озера Калининградской области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357694"/>
            <a:ext cx="366206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en-US" sz="3600" dirty="0"/>
              <a:t>Interview your friend about his/her dream place, take notes and then report to the </a:t>
            </a:r>
            <a:r>
              <a:rPr lang="en-US" sz="3600" dirty="0" smtClean="0"/>
              <a:t>group.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 I’d like to live in a big----place near the sea.</a:t>
            </a:r>
            <a:endParaRPr lang="ru-RU" dirty="0"/>
          </a:p>
          <a:p>
            <a:pPr>
              <a:buNone/>
            </a:pPr>
            <a:r>
              <a:rPr lang="en-US" dirty="0"/>
              <a:t>2. I love modern cities with------- and wide streets.</a:t>
            </a:r>
            <a:endParaRPr lang="ru-RU" dirty="0"/>
          </a:p>
          <a:p>
            <a:pPr>
              <a:buNone/>
            </a:pPr>
            <a:r>
              <a:rPr lang="en-US" dirty="0"/>
              <a:t>3. I’d like to live in a </a:t>
            </a:r>
            <a:r>
              <a:rPr lang="en-US" dirty="0" smtClean="0"/>
              <a:t>town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with-----.</a:t>
            </a:r>
            <a:endParaRPr lang="ru-RU" dirty="0"/>
          </a:p>
          <a:p>
            <a:pPr>
              <a:buNone/>
            </a:pPr>
            <a:r>
              <a:rPr lang="en-US" dirty="0"/>
              <a:t>4. I’d like to live on-----.</a:t>
            </a:r>
            <a:endParaRPr lang="ru-RU" dirty="0"/>
          </a:p>
          <a:p>
            <a:pPr>
              <a:buNone/>
            </a:pPr>
            <a:r>
              <a:rPr lang="en-US" dirty="0"/>
              <a:t>5. I’d like to have </a:t>
            </a:r>
            <a:r>
              <a:rPr lang="en-US" dirty="0" smtClean="0"/>
              <a:t>many</a:t>
            </a:r>
          </a:p>
          <a:p>
            <a:pPr>
              <a:buNone/>
            </a:pPr>
            <a:r>
              <a:rPr lang="en-US" dirty="0" smtClean="0"/>
              <a:t> interesting places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in my dream </a:t>
            </a:r>
            <a:r>
              <a:rPr lang="en-US" dirty="0" smtClean="0"/>
              <a:t>town…..</a:t>
            </a:r>
            <a:endParaRPr lang="ru-RU" dirty="0"/>
          </a:p>
        </p:txBody>
      </p:sp>
      <p:pic>
        <p:nvPicPr>
          <p:cNvPr id="39940" name="Picture 4" descr="Орёл &quot; Города России &quot; Мир России. Достопримечательности городов России. История городов России. Регионы Росс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14"/>
            <a:ext cx="4405155" cy="32018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Where would you like to live 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610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u="sng" dirty="0"/>
              <a:t>I’d like to live in..</a:t>
            </a:r>
            <a:r>
              <a:rPr lang="en-US" sz="4400" dirty="0"/>
              <a:t>               </a:t>
            </a:r>
            <a:r>
              <a:rPr lang="en-US" dirty="0"/>
              <a:t>a big modern city</a:t>
            </a:r>
            <a:endParaRPr lang="ru-RU" dirty="0"/>
          </a:p>
          <a:p>
            <a:pPr>
              <a:buNone/>
            </a:pPr>
            <a:r>
              <a:rPr lang="en-US" dirty="0"/>
              <a:t>                                          a</a:t>
            </a:r>
            <a:r>
              <a:rPr lang="en-US" dirty="0" smtClean="0"/>
              <a:t> </a:t>
            </a:r>
            <a:r>
              <a:rPr lang="en-US" dirty="0"/>
              <a:t>town with lots of parks</a:t>
            </a:r>
            <a:endParaRPr lang="ru-RU" dirty="0"/>
          </a:p>
          <a:p>
            <a:pPr>
              <a:buNone/>
            </a:pPr>
            <a:r>
              <a:rPr lang="en-US" dirty="0"/>
              <a:t> </a:t>
            </a:r>
            <a:endParaRPr lang="ru-RU" dirty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village near the sea                    a small clean town</a:t>
            </a:r>
            <a:endParaRPr lang="ru-RU" dirty="0"/>
          </a:p>
          <a:p>
            <a:pPr>
              <a:buNone/>
            </a:pPr>
            <a:r>
              <a:rPr lang="en-US" dirty="0"/>
              <a:t>   </a:t>
            </a:r>
            <a:endParaRPr lang="ru-RU" dirty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oldest and the biggest city</a:t>
            </a:r>
            <a:endParaRPr lang="ru-RU" dirty="0"/>
          </a:p>
          <a:p>
            <a:pPr>
              <a:buNone/>
            </a:pPr>
            <a:r>
              <a:rPr lang="en-US" dirty="0"/>
              <a:t>                          </a:t>
            </a:r>
            <a:r>
              <a:rPr lang="en-US" dirty="0" smtClean="0"/>
              <a:t>a </a:t>
            </a:r>
            <a:r>
              <a:rPr lang="en-US" dirty="0"/>
              <a:t>village with beautiful gardens</a:t>
            </a:r>
            <a:endParaRPr lang="ru-RU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285852" y="242886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678761" y="3178967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57554" y="2357430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14744" y="2357430"/>
            <a:ext cx="357190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893207" y="2750339"/>
            <a:ext cx="2928958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536017" y="2964653"/>
            <a:ext cx="228601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81524" y="2366954"/>
            <a:ext cx="20002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sz="4900" dirty="0" smtClean="0"/>
              <a:t>Activity is the only road to knowledge “ said George Bernard Show.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think that today we had a very interesting and useful lesson.</a:t>
            </a:r>
            <a:endParaRPr lang="ru-RU" dirty="0"/>
          </a:p>
        </p:txBody>
      </p:sp>
      <p:pic>
        <p:nvPicPr>
          <p:cNvPr id="40962" name="Picture 2" descr="F:\документы\разное\путешествия\0-angli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86190"/>
            <a:ext cx="9001156" cy="21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1.There is                      welcome home .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2.The </a:t>
            </a:r>
            <a:r>
              <a:rPr lang="en-US" dirty="0"/>
              <a:t>wider we </a:t>
            </a:r>
            <a:r>
              <a:rPr lang="en-US" dirty="0" smtClean="0"/>
              <a:t>roam the          </a:t>
            </a:r>
            <a:br>
              <a:rPr lang="en-US" dirty="0" smtClean="0"/>
            </a:br>
            <a:r>
              <a:rPr lang="en-US" dirty="0" smtClean="0"/>
              <a:t>                                   home is best.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3.East </a:t>
            </a:r>
            <a:r>
              <a:rPr lang="en-US" dirty="0"/>
              <a:t>or West</a:t>
            </a:r>
            <a:r>
              <a:rPr lang="en-US" dirty="0" smtClean="0"/>
              <a:t>,        no place like home.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3857628"/>
            <a:ext cx="6829444" cy="22685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098" name="Picture 2" descr="How to Travel For Less This Fall The Budget Fashion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3643314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«</a:t>
            </a:r>
            <a:r>
              <a:rPr lang="en-US" sz="5400" u="sng" dirty="0"/>
              <a:t>The world is a book and those who do not travel read only a page</a:t>
            </a:r>
            <a:r>
              <a:rPr lang="en-US" u="sng" dirty="0"/>
              <a:t>», said St</a:t>
            </a:r>
            <a:r>
              <a:rPr lang="en-US" u="sng" dirty="0" smtClean="0"/>
              <a:t>. Augustine</a:t>
            </a:r>
            <a:r>
              <a:rPr lang="en-US" u="sng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4214818"/>
            <a:ext cx="6615130" cy="19113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5362" name="Picture 2" descr="Логотип сайта о путешествиях &quot;WaysBook&quot; История созд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667500" cy="4162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n-US" u="sng" dirty="0" smtClean="0"/>
              <a:t>«A question»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12605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sz="9000" dirty="0"/>
              <a:t>Some people live in the </a:t>
            </a:r>
            <a:r>
              <a:rPr lang="en-US" sz="9000" dirty="0" smtClean="0"/>
              <a:t>country</a:t>
            </a:r>
            <a:endParaRPr lang="ru-RU" sz="9000" dirty="0" smtClean="0"/>
          </a:p>
          <a:p>
            <a:pPr>
              <a:buNone/>
            </a:pPr>
            <a:r>
              <a:rPr lang="en-US" sz="9000" dirty="0" smtClean="0"/>
              <a:t>Where the houses are very small,</a:t>
            </a:r>
            <a:endParaRPr lang="ru-RU" sz="9000" dirty="0" smtClean="0"/>
          </a:p>
          <a:p>
            <a:pPr>
              <a:buNone/>
            </a:pPr>
            <a:r>
              <a:rPr lang="en-US" sz="9000" dirty="0" smtClean="0"/>
              <a:t>Some </a:t>
            </a:r>
            <a:r>
              <a:rPr lang="en-US" sz="9000" dirty="0"/>
              <a:t>people live in the city,</a:t>
            </a:r>
            <a:endParaRPr lang="ru-RU" sz="9000" dirty="0"/>
          </a:p>
          <a:p>
            <a:pPr>
              <a:buNone/>
            </a:pPr>
            <a:r>
              <a:rPr lang="en-US" sz="9000" dirty="0"/>
              <a:t>Where the houses are very tall.</a:t>
            </a:r>
            <a:endParaRPr lang="ru-RU" sz="9000" dirty="0"/>
          </a:p>
          <a:p>
            <a:pPr>
              <a:buNone/>
            </a:pPr>
            <a:r>
              <a:rPr lang="en-US" sz="9000" dirty="0"/>
              <a:t>But in the country where the houses are small,</a:t>
            </a:r>
            <a:endParaRPr lang="ru-RU" sz="9000" dirty="0"/>
          </a:p>
          <a:p>
            <a:pPr>
              <a:buNone/>
            </a:pPr>
            <a:r>
              <a:rPr lang="en-US" sz="9000" dirty="0"/>
              <a:t>The gardens are very big,</a:t>
            </a:r>
            <a:endParaRPr lang="ru-RU" sz="9000" dirty="0"/>
          </a:p>
          <a:p>
            <a:pPr>
              <a:buNone/>
            </a:pPr>
            <a:r>
              <a:rPr lang="en-US" sz="9000" dirty="0"/>
              <a:t>And the city where the houses are tall,</a:t>
            </a:r>
            <a:endParaRPr lang="ru-RU" sz="9000" dirty="0"/>
          </a:p>
          <a:p>
            <a:pPr>
              <a:buNone/>
            </a:pPr>
            <a:r>
              <a:rPr lang="en-US" sz="9000" dirty="0"/>
              <a:t>There are no gardens at all.</a:t>
            </a:r>
            <a:endParaRPr lang="ru-RU" sz="9000" dirty="0"/>
          </a:p>
          <a:p>
            <a:pPr>
              <a:buNone/>
            </a:pPr>
            <a:r>
              <a:rPr lang="en-US" sz="9000" dirty="0"/>
              <a:t>Where would you rather live? </a:t>
            </a:r>
            <a:endParaRPr lang="ru-RU" sz="9000" dirty="0"/>
          </a:p>
          <a:p>
            <a:pPr>
              <a:buNone/>
            </a:pPr>
            <a:r>
              <a:rPr lang="en-US" sz="9000" dirty="0" smtClean="0"/>
              <a:t>Edith Segal.</a:t>
            </a:r>
            <a:endParaRPr lang="ru-RU" sz="9000" dirty="0"/>
          </a:p>
          <a:p>
            <a:pPr>
              <a:buNone/>
            </a:pPr>
            <a:r>
              <a:rPr lang="en-US" sz="9000" dirty="0"/>
              <a:t> </a:t>
            </a:r>
            <a:endParaRPr lang="ru-RU" sz="9000" dirty="0"/>
          </a:p>
          <a:p>
            <a:endParaRPr lang="ru-RU" dirty="0"/>
          </a:p>
        </p:txBody>
      </p:sp>
      <p:pic>
        <p:nvPicPr>
          <p:cNvPr id="16386" name="Picture 2" descr="Новотека: Новости - Вена признана лучшим в мире городом для жизн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446987"/>
            <a:ext cx="3857620" cy="2411013"/>
          </a:xfrm>
          <a:prstGeom prst="rect">
            <a:avLst/>
          </a:prstGeom>
          <a:noFill/>
        </p:spPr>
      </p:pic>
      <p:pic>
        <p:nvPicPr>
          <p:cNvPr id="16388" name="Picture 4" descr="Сельская идиллия: борьба с грызунами и насекомыми отменяетс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928670"/>
            <a:ext cx="2563211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England is an attractive land.</a:t>
            </a:r>
            <a:endParaRPr lang="ru-RU" sz="5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It’s a land of attractive landscapes with lakes and dales.</a:t>
            </a:r>
            <a:endParaRPr lang="ru-RU" sz="4000" dirty="0"/>
          </a:p>
        </p:txBody>
      </p:sp>
      <p:pic>
        <p:nvPicPr>
          <p:cNvPr id="17410" name="Picture 2" descr="Открытие нового отеля на Сейшелах. Отель Avani - Туристическая компания Орио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3286148" cy="3500462"/>
          </a:xfrm>
          <a:prstGeom prst="rect">
            <a:avLst/>
          </a:prstGeom>
          <a:noFill/>
        </p:spPr>
      </p:pic>
      <p:pic>
        <p:nvPicPr>
          <p:cNvPr id="17412" name="Picture 4" descr="Переезд на ПМЖ в Англию / Англия / ToEmigrate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4214810" cy="42148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u="sng" dirty="0"/>
              <a:t>Great Britain invites </a:t>
            </a:r>
            <a:r>
              <a:rPr lang="en-US" u="sng" dirty="0" smtClean="0"/>
              <a:t>you.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L</a:t>
            </a:r>
            <a:r>
              <a:rPr lang="en-US" sz="3600" dirty="0" smtClean="0"/>
              <a:t>et’s </a:t>
            </a:r>
            <a:r>
              <a:rPr lang="en-US" sz="3600" dirty="0"/>
              <a:t>see how well do you know this country?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/>
              <a:t>Complete the sentences using the right answer.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732951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1.There are-------countries in the UK</a:t>
            </a:r>
            <a:r>
              <a:rPr lang="en-US" dirty="0" smtClean="0"/>
              <a:t>.</a:t>
            </a:r>
            <a:endParaRPr lang="ru-RU" dirty="0"/>
          </a:p>
          <a:p>
            <a:pPr>
              <a:buNone/>
            </a:pPr>
            <a:r>
              <a:rPr lang="en-US" dirty="0"/>
              <a:t>2.The buses and </a:t>
            </a:r>
            <a:r>
              <a:rPr lang="en-US" dirty="0" smtClean="0"/>
              <a:t>telephone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boxes are------------in Britain</a:t>
            </a:r>
            <a:r>
              <a:rPr lang="en-US" dirty="0" smtClean="0"/>
              <a:t>.</a:t>
            </a:r>
            <a:endParaRPr lang="ru-RU" dirty="0"/>
          </a:p>
          <a:p>
            <a:pPr>
              <a:buNone/>
            </a:pPr>
            <a:r>
              <a:rPr lang="en-US" dirty="0"/>
              <a:t>3.The symbol of England is-</a:t>
            </a:r>
            <a:r>
              <a:rPr lang="en-US" dirty="0" smtClean="0"/>
              <a:t>-----.</a:t>
            </a:r>
            <a:endParaRPr lang="ru-RU" dirty="0"/>
          </a:p>
          <a:p>
            <a:pPr>
              <a:buNone/>
            </a:pPr>
            <a:r>
              <a:rPr lang="en-US" dirty="0"/>
              <a:t>4.The London Zoo is in-</a:t>
            </a:r>
            <a:r>
              <a:rPr lang="en-US" dirty="0" smtClean="0"/>
              <a:t>----------.</a:t>
            </a:r>
            <a:endParaRPr lang="ru-RU" dirty="0"/>
          </a:p>
          <a:p>
            <a:pPr>
              <a:buNone/>
            </a:pPr>
            <a:r>
              <a:rPr lang="en-US" dirty="0"/>
              <a:t>5.The London home of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Queen is-</a:t>
            </a:r>
            <a:r>
              <a:rPr lang="en-US" dirty="0" smtClean="0"/>
              <a:t>-----.</a:t>
            </a:r>
            <a:endParaRPr lang="ru-RU" dirty="0"/>
          </a:p>
          <a:p>
            <a:endParaRPr lang="ru-RU" dirty="0"/>
          </a:p>
        </p:txBody>
      </p:sp>
      <p:pic>
        <p:nvPicPr>
          <p:cNvPr id="18434" name="Picture 2" descr="Пресс-релизы - Бизнес-словар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929042"/>
            <a:ext cx="328611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US" dirty="0"/>
              <a:t>I would recommend you to visit </a:t>
            </a:r>
            <a:r>
              <a:rPr lang="en-US" u="sng" dirty="0"/>
              <a:t>the London Eye-</a:t>
            </a:r>
            <a:r>
              <a:rPr lang="en-US" dirty="0"/>
              <a:t>the biggest wheel in Britain. There’s a wonderful view from it.</a:t>
            </a:r>
            <a:endParaRPr lang="ru-RU" dirty="0"/>
          </a:p>
          <a:p>
            <a:endParaRPr lang="ru-RU" dirty="0"/>
          </a:p>
        </p:txBody>
      </p:sp>
      <p:pic>
        <p:nvPicPr>
          <p:cNvPr id="19459" name="Picture 3" descr="Специальное предложение от школы LSI London Central, языковые программы, 16+ EducationVoy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901989"/>
            <a:ext cx="7500990" cy="46881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en-US" dirty="0"/>
              <a:t>I think it would be better to start sightseeing with </a:t>
            </a:r>
            <a:r>
              <a:rPr lang="en-US" u="sng" dirty="0"/>
              <a:t>Trafalgar Square</a:t>
            </a:r>
            <a:r>
              <a:rPr lang="en-US" dirty="0"/>
              <a:t>-the most popular place for people to meet.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Fountains of Trafalgar Squa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571720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1077</Words>
  <Application>Microsoft Office PowerPoint</Application>
  <PresentationFormat>Экран (4:3)</PresentationFormat>
  <Paragraphs>293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Презентация PowerPoint</vt:lpstr>
      <vt:lpstr>1.There is                      welcome home . 2.The wider we roam the                                              home is best.  3.East or West,        no place like home. </vt:lpstr>
      <vt:lpstr>«The world is a book and those who do not travel read only a page», said St. Augustine. </vt:lpstr>
      <vt:lpstr>«A question» </vt:lpstr>
      <vt:lpstr>England is an attractive land.</vt:lpstr>
      <vt:lpstr> Great Britain invites you. Let’s see how well do you know this country? Complete the sentences using the right answer. </vt:lpstr>
      <vt:lpstr>.</vt:lpstr>
      <vt:lpstr>I think it would be better to start sightseeing with Trafalgar Square-the most popular place for people to meet. </vt:lpstr>
      <vt:lpstr>I suppose, Tower Bridge is one of the oldest bridges in London. It is over a hundred years old. </vt:lpstr>
      <vt:lpstr>Madame Tussaud’s is the world’s most famous waxwork museum. Over two million people go there every year to see figures of presidents, film stars and pop stars. </vt:lpstr>
      <vt:lpstr>Hyde Park-the most famous park in London. </vt:lpstr>
      <vt:lpstr> The Tower of London is a very big castle. It is the oldest place in London. I’m sure you know a lot about this place. Can you answer my questions: </vt:lpstr>
      <vt:lpstr>Try to find the hidden words which denote London sights. </vt:lpstr>
      <vt:lpstr>There is a lot to see in Russia, but first of all foreign tourists visit the capital of our country-Moscow.</vt:lpstr>
      <vt:lpstr>St.Petersburg attracts tourists from all over the world.</vt:lpstr>
      <vt:lpstr>The Williams decided to visit Russia. They are discussing their visit to Russia.  </vt:lpstr>
      <vt:lpstr>Read and fill in the sentences with appropriate words and the right form of the adjectives. </vt:lpstr>
      <vt:lpstr>3).The Tretyakov Gallery is one of (old) gallery in -----where you can see pictures of famous Russian and foreign artists.  </vt:lpstr>
      <vt:lpstr>4). The Hermitage is one of (large) art museum in -----.  </vt:lpstr>
      <vt:lpstr>5). Kunst- kamera is (famous) museum in-------- where people can see interesting works. </vt:lpstr>
      <vt:lpstr>Sing the song. Looking for adventures.</vt:lpstr>
      <vt:lpstr>Let’s discover the magic of our native town. </vt:lpstr>
      <vt:lpstr>Work in small groups and discuss the answers to these questions.  </vt:lpstr>
      <vt:lpstr>Interview your friend about his/her dream place, take notes and then report to the group. </vt:lpstr>
      <vt:lpstr>Where would you like to live ? </vt:lpstr>
      <vt:lpstr>“Activity is the only road to knowledge “ said George Bernard Show.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or West, home is best.</dc:title>
  <dc:creator>Полина</dc:creator>
  <cp:lastModifiedBy>Анастасия Черепнева</cp:lastModifiedBy>
  <cp:revision>26</cp:revision>
  <dcterms:created xsi:type="dcterms:W3CDTF">2014-09-28T12:55:34Z</dcterms:created>
  <dcterms:modified xsi:type="dcterms:W3CDTF">2014-12-05T10:36:22Z</dcterms:modified>
</cp:coreProperties>
</file>