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79" r:id="rId4"/>
    <p:sldId id="277" r:id="rId5"/>
    <p:sldId id="278" r:id="rId6"/>
    <p:sldId id="260" r:id="rId7"/>
    <p:sldId id="262" r:id="rId8"/>
    <p:sldId id="263" r:id="rId9"/>
    <p:sldId id="280" r:id="rId10"/>
    <p:sldId id="281" r:id="rId11"/>
    <p:sldId id="28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DDE51-C861-4F60-8CBF-E79B29D09124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E65B6-F2D8-487F-A234-166F79DF73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5904655"/>
          </a:xfrm>
          <a:noFill/>
          <a:ln w="133350" cmpd="tri">
            <a:solidFill>
              <a:srgbClr val="C00000"/>
            </a:solidFill>
            <a:round/>
          </a:ln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Фестиваль педагогических идей 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«Открытый урок»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Конкурс «Презентация к уроку»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 Тема: Геометрические фигуры. 5 класс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63888" y="4653136"/>
            <a:ext cx="49059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Евдокимова Антонина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Истифеевна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</a:p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учитель математики</a:t>
            </a:r>
          </a:p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МАОУ «Гимназия» г.Старая Русса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babadu.ru/upload/medialibrary/542/tangram8.jpg"/>
          <p:cNvPicPr>
            <a:picLocks noChangeAspect="1" noChangeArrowheads="1"/>
          </p:cNvPicPr>
          <p:nvPr/>
        </p:nvPicPr>
        <p:blipFill>
          <a:blip r:embed="rId2" cstate="print"/>
          <a:srcRect t="3706" r="68267" b="44413"/>
          <a:stretch>
            <a:fillRect/>
          </a:stretch>
        </p:blipFill>
        <p:spPr bwMode="auto">
          <a:xfrm>
            <a:off x="2843808" y="574095"/>
            <a:ext cx="3240360" cy="5337063"/>
          </a:xfrm>
          <a:prstGeom prst="rect">
            <a:avLst/>
          </a:prstGeom>
          <a:noFill/>
          <a:ln w="50800" cmpd="tri">
            <a:solidFill>
              <a:schemeClr val="accent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28625" y="428625"/>
            <a:ext cx="8286750" cy="6000750"/>
          </a:xfrm>
          <a:prstGeom prst="rect">
            <a:avLst/>
          </a:prstGeom>
          <a:solidFill>
            <a:schemeClr val="bg1"/>
          </a:solidFill>
          <a:ln w="63500" cmpd="tri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8437" name="Рисунок 8" descr="12495737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63" y="714375"/>
            <a:ext cx="135731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Рисунок 9" descr="16000000.jpg"/>
          <p:cNvPicPr>
            <a:picLocks noChangeAspect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214563" y="27146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Рисунок 9" descr="smile-1404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63" y="4786313"/>
            <a:ext cx="1428750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572000" y="928670"/>
            <a:ext cx="2000264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4000" dirty="0">
                <a:ln w="11430"/>
                <a:solidFill>
                  <a:srgbClr val="C00000"/>
                </a:solidFill>
              </a:rPr>
              <a:t>ЗНАЮ!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29124" y="3071810"/>
            <a:ext cx="250033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4000" dirty="0">
                <a:ln w="11430"/>
                <a:solidFill>
                  <a:srgbClr val="C00000"/>
                </a:solidFill>
              </a:rPr>
              <a:t>ТРУДНО!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14810" y="5143512"/>
            <a:ext cx="3286148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4000" dirty="0">
                <a:ln w="11430"/>
                <a:solidFill>
                  <a:srgbClr val="C00000"/>
                </a:solidFill>
              </a:rPr>
              <a:t>ПОМОГИТЕ!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://soloscacchi.altervista.org/wp-content/uploads/2012/05/i-libri-di-Martin.jpg"/>
          <p:cNvPicPr>
            <a:picLocks noChangeAspect="1" noChangeArrowheads="1"/>
          </p:cNvPicPr>
          <p:nvPr/>
        </p:nvPicPr>
        <p:blipFill>
          <a:blip r:embed="rId2" cstate="print"/>
          <a:srcRect l="1550" t="1425" r="4733" b="5978"/>
          <a:stretch>
            <a:fillRect/>
          </a:stretch>
        </p:blipFill>
        <p:spPr bwMode="auto">
          <a:xfrm>
            <a:off x="395536" y="692696"/>
            <a:ext cx="8335203" cy="5472608"/>
          </a:xfrm>
          <a:prstGeom prst="rect">
            <a:avLst/>
          </a:prstGeom>
          <a:noFill/>
          <a:ln w="76200" cmpd="tri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savepic.su/42286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460540"/>
            <a:ext cx="4824536" cy="5099510"/>
          </a:xfrm>
          <a:prstGeom prst="rect">
            <a:avLst/>
          </a:prstGeom>
          <a:noFill/>
        </p:spPr>
      </p:pic>
      <p:sp>
        <p:nvSpPr>
          <p:cNvPr id="5" name="Содержимое 1"/>
          <p:cNvSpPr>
            <a:spLocks noGrp="1"/>
          </p:cNvSpPr>
          <p:nvPr>
            <p:ph idx="1"/>
          </p:nvPr>
        </p:nvSpPr>
        <p:spPr>
          <a:xfrm>
            <a:off x="467544" y="332657"/>
            <a:ext cx="8229600" cy="1008111"/>
          </a:xfrm>
          <a:ln w="76200" cmpd="tri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Тема:</a:t>
            </a: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63688" y="404664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</a:rPr>
              <a:t>ГЕОМЕТРИЧЕСКИЕ ФИГУРЫ</a:t>
            </a:r>
            <a:endParaRPr lang="ru-RU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332657"/>
            <a:ext cx="8229600" cy="1008111"/>
          </a:xfrm>
          <a:ln w="76200" cmpd="tri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ПРЯМОУГОЛЬНИКИ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3068960"/>
            <a:ext cx="3384376" cy="23042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44008" y="2204864"/>
            <a:ext cx="3960440" cy="432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084168" y="3717032"/>
            <a:ext cx="936104" cy="23762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1"/>
          <p:cNvSpPr>
            <a:spLocks noGrp="1"/>
          </p:cNvSpPr>
          <p:nvPr>
            <p:ph type="title"/>
          </p:nvPr>
        </p:nvSpPr>
        <p:spPr>
          <a:ln w="76200" cmpd="tri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ЧЕТЫРЁХУГОЛЬНИКИ</a:t>
            </a:r>
            <a:endParaRPr lang="ru-RU" sz="48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916832"/>
            <a:ext cx="2016224" cy="21602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691680" y="4869160"/>
            <a:ext cx="936104" cy="9361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араллелограмм 6"/>
          <p:cNvSpPr/>
          <p:nvPr/>
        </p:nvSpPr>
        <p:spPr>
          <a:xfrm>
            <a:off x="4860032" y="1916832"/>
            <a:ext cx="3312368" cy="2160240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Трапеция 9"/>
          <p:cNvSpPr/>
          <p:nvPr/>
        </p:nvSpPr>
        <p:spPr>
          <a:xfrm>
            <a:off x="5364088" y="4725144"/>
            <a:ext cx="1800200" cy="1368152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905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323528" y="1628800"/>
            <a:ext cx="2016224" cy="3600400"/>
          </a:xfrm>
          <a:prstGeom prst="triangle">
            <a:avLst>
              <a:gd name="adj" fmla="val 45910"/>
            </a:avLst>
          </a:prstGeom>
          <a:solidFill>
            <a:schemeClr val="accent2">
              <a:lumMod val="75000"/>
            </a:schemeClr>
          </a:solidFill>
          <a:ln w="127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7092280" y="3140968"/>
            <a:ext cx="1656184" cy="3240360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843808" y="2852936"/>
            <a:ext cx="3888432" cy="1440160"/>
          </a:xfrm>
          <a:prstGeom prst="triangle">
            <a:avLst>
              <a:gd name="adj" fmla="val 22880"/>
            </a:avLst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держимое 1"/>
          <p:cNvSpPr txBox="1">
            <a:spLocks/>
          </p:cNvSpPr>
          <p:nvPr/>
        </p:nvSpPr>
        <p:spPr>
          <a:xfrm>
            <a:off x="467544" y="332657"/>
            <a:ext cx="8229600" cy="1008111"/>
          </a:xfrm>
          <a:prstGeom prst="rect">
            <a:avLst/>
          </a:prstGeom>
          <a:ln w="76200" cmpd="tri"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ТРЕ</a:t>
            </a:r>
            <a: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УГОЛЬНИКИ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5736" y="980728"/>
            <a:ext cx="4680520" cy="48965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ый треугольник 31"/>
          <p:cNvSpPr/>
          <p:nvPr/>
        </p:nvSpPr>
        <p:spPr>
          <a:xfrm rot="10800000">
            <a:off x="4499992" y="980728"/>
            <a:ext cx="2376264" cy="4896544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Равнобедренный треугольник 35"/>
          <p:cNvSpPr/>
          <p:nvPr/>
        </p:nvSpPr>
        <p:spPr>
          <a:xfrm rot="10800000">
            <a:off x="2195736" y="980728"/>
            <a:ext cx="2304256" cy="4896544"/>
          </a:xfrm>
          <a:prstGeom prst="triangle">
            <a:avLst>
              <a:gd name="adj" fmla="val 100000"/>
            </a:avLst>
          </a:prstGeom>
          <a:solidFill>
            <a:schemeClr val="accent2">
              <a:lumMod val="20000"/>
              <a:lumOff val="80000"/>
            </a:schemeClr>
          </a:solidFill>
          <a:ln w="127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Равнобедренный треугольник 44"/>
          <p:cNvSpPr/>
          <p:nvPr/>
        </p:nvSpPr>
        <p:spPr>
          <a:xfrm rot="6928297">
            <a:off x="1317675" y="3074146"/>
            <a:ext cx="5346443" cy="1384528"/>
          </a:xfrm>
          <a:prstGeom prst="triangle">
            <a:avLst>
              <a:gd name="adj" fmla="val 52947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авнобедренный треугольник 43"/>
          <p:cNvSpPr/>
          <p:nvPr/>
        </p:nvSpPr>
        <p:spPr>
          <a:xfrm rot="14640751">
            <a:off x="2380830" y="3067535"/>
            <a:ext cx="5424852" cy="1322705"/>
          </a:xfrm>
          <a:prstGeom prst="triangle">
            <a:avLst>
              <a:gd name="adj" fmla="val 47479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2195736" y="4149080"/>
            <a:ext cx="4680520" cy="1728192"/>
          </a:xfrm>
          <a:prstGeom prst="triangle">
            <a:avLst>
              <a:gd name="adj" fmla="val 50344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6" grpId="0" animBg="1"/>
      <p:bldP spid="45" grpId="0" animBg="1"/>
      <p:bldP spid="44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араллелограмм 2"/>
          <p:cNvSpPr/>
          <p:nvPr/>
        </p:nvSpPr>
        <p:spPr>
          <a:xfrm>
            <a:off x="1691680" y="1484784"/>
            <a:ext cx="5328592" cy="3600400"/>
          </a:xfrm>
          <a:prstGeom prst="parallelogram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2555776" y="1556792"/>
            <a:ext cx="3600400" cy="3456384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91680" y="1484784"/>
            <a:ext cx="936104" cy="3600400"/>
          </a:xfrm>
          <a:prstGeom prst="triangle">
            <a:avLst>
              <a:gd name="adj" fmla="val 98584"/>
            </a:avLst>
          </a:prstGeom>
          <a:solidFill>
            <a:schemeClr val="accent2">
              <a:lumMod val="20000"/>
              <a:lumOff val="80000"/>
            </a:schemeClr>
          </a:solidFill>
          <a:ln w="127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0800000">
            <a:off x="6084168" y="1484784"/>
            <a:ext cx="936104" cy="3600400"/>
          </a:xfrm>
          <a:prstGeom prst="triangle">
            <a:avLst>
              <a:gd name="adj" fmla="val 98584"/>
            </a:avLst>
          </a:prstGeom>
          <a:solidFill>
            <a:schemeClr val="accent2">
              <a:lumMod val="20000"/>
              <a:lumOff val="80000"/>
            </a:schemeClr>
          </a:solidFill>
          <a:ln w="127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>
            <a:off x="3347864" y="2348880"/>
            <a:ext cx="3600399" cy="1872208"/>
          </a:xfrm>
          <a:prstGeom prst="triangle">
            <a:avLst>
              <a:gd name="adj" fmla="val 45910"/>
            </a:avLst>
          </a:prstGeom>
          <a:solidFill>
            <a:schemeClr val="accent2">
              <a:lumMod val="20000"/>
              <a:lumOff val="80000"/>
            </a:schemeClr>
          </a:solidFill>
          <a:ln w="127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2627784" y="3284984"/>
            <a:ext cx="3456384" cy="1800200"/>
          </a:xfrm>
          <a:prstGeom prst="triangle">
            <a:avLst>
              <a:gd name="adj" fmla="val 49689"/>
            </a:avLst>
          </a:prstGeom>
          <a:solidFill>
            <a:schemeClr val="accent2">
              <a:lumMod val="20000"/>
              <a:lumOff val="80000"/>
            </a:schemeClr>
          </a:solidFill>
          <a:ln w="127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http://www.zoosovet.ru/imagelib/304/zayatc-i-ezhi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421830"/>
            <a:ext cx="4112518" cy="2982022"/>
          </a:xfrm>
          <a:prstGeom prst="rect">
            <a:avLst/>
          </a:prstGeom>
          <a:noFill/>
          <a:ln w="50800" cmpd="tri">
            <a:solidFill>
              <a:schemeClr val="accent2">
                <a:lumMod val="50000"/>
              </a:schemeClr>
            </a:solidFill>
          </a:ln>
        </p:spPr>
      </p:pic>
      <p:pic>
        <p:nvPicPr>
          <p:cNvPr id="36868" name="Picture 4" descr="http://www.recolta.eu/media/images/articles/directia-silvica-galati-vinde-cabaline-de-la-herghelia-tulucesti-si-iepuri-vii-441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4"/>
            <a:ext cx="4608512" cy="2763113"/>
          </a:xfrm>
          <a:prstGeom prst="rect">
            <a:avLst/>
          </a:prstGeom>
          <a:noFill/>
          <a:ln w="50800" cmpd="tri">
            <a:solidFill>
              <a:schemeClr val="accent2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28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Фестиваль педагогических идей  «Открытый урок»  Конкурс «Презентация к уроку»   Тема: Геометрические фигуры. 5 класс    </vt:lpstr>
      <vt:lpstr>Слайд 2</vt:lpstr>
      <vt:lpstr>Слайд 3</vt:lpstr>
      <vt:lpstr>Слайд 4</vt:lpstr>
      <vt:lpstr>ЧЕТЫРЁХУГОЛЬНИКИ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Гимназия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15-кабинет</dc:creator>
  <cp:lastModifiedBy>20-кабинет</cp:lastModifiedBy>
  <cp:revision>26</cp:revision>
  <dcterms:created xsi:type="dcterms:W3CDTF">2014-02-14T04:14:57Z</dcterms:created>
  <dcterms:modified xsi:type="dcterms:W3CDTF">2014-06-10T07:14:13Z</dcterms:modified>
</cp:coreProperties>
</file>