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F1ACE7-CCD4-4163-A2E6-D9CD884AF28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8769AC-5CF4-4B42-B74F-04F99F8B5B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outside interest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1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Guitar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Guitar is a string </a:t>
            </a:r>
            <a:r>
              <a:rPr lang="en-US" dirty="0"/>
              <a:t>musical </a:t>
            </a:r>
            <a:r>
              <a:rPr lang="en-US" dirty="0" smtClean="0"/>
              <a:t>instrument.</a:t>
            </a:r>
            <a:endParaRPr lang="ru-RU" dirty="0" smtClean="0"/>
          </a:p>
          <a:p>
            <a:r>
              <a:rPr lang="en-US" dirty="0" smtClean="0"/>
              <a:t>guitars </a:t>
            </a:r>
            <a:r>
              <a:rPr lang="en-US" dirty="0"/>
              <a:t>used nylon and metal </a:t>
            </a:r>
            <a:r>
              <a:rPr lang="en-US" dirty="0" smtClean="0"/>
              <a:t>strings</a:t>
            </a:r>
            <a:r>
              <a:rPr lang="ru-RU" dirty="0" smtClean="0"/>
              <a:t>.</a:t>
            </a:r>
          </a:p>
          <a:p>
            <a:r>
              <a:rPr lang="en-US" dirty="0" smtClean="0"/>
              <a:t>start </a:t>
            </a:r>
            <a:r>
              <a:rPr lang="en-US" dirty="0"/>
              <a:t>to </a:t>
            </a:r>
            <a:r>
              <a:rPr lang="en-US" dirty="0" smtClean="0"/>
              <a:t>play the </a:t>
            </a:r>
            <a:r>
              <a:rPr lang="en-US" dirty="0"/>
              <a:t>guitar using nylon strings because they are easier to play.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743572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38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8651"/>
            <a:ext cx="6965245" cy="1202485"/>
          </a:xfrm>
        </p:spPr>
        <p:txBody>
          <a:bodyPr/>
          <a:lstStyle/>
          <a:p>
            <a:r>
              <a:rPr lang="en-US" dirty="0"/>
              <a:t>guitar parts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96752"/>
            <a:ext cx="3200400" cy="3602736"/>
          </a:xfrm>
        </p:spPr>
        <p:txBody>
          <a:bodyPr/>
          <a:lstStyle/>
          <a:p>
            <a:r>
              <a:rPr lang="en-US" dirty="0" smtClean="0"/>
              <a:t>Head.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124744"/>
            <a:ext cx="3200400" cy="3605212"/>
          </a:xfrm>
        </p:spPr>
        <p:txBody>
          <a:bodyPr/>
          <a:lstStyle/>
          <a:p>
            <a:r>
              <a:rPr lang="en-US" dirty="0" smtClean="0"/>
              <a:t>fret board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854" y="1700807"/>
            <a:ext cx="2907138" cy="43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3293" y="2241562"/>
            <a:ext cx="4309271" cy="32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1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395" y="2204864"/>
            <a:ext cx="6805965" cy="3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5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guitar </a:t>
            </a:r>
            <a:r>
              <a:rPr lang="en-US" dirty="0" smtClean="0"/>
              <a:t>weighs</a:t>
            </a:r>
            <a:r>
              <a:rPr lang="ru-RU" dirty="0" smtClean="0"/>
              <a:t> 0,5 – 15 </a:t>
            </a:r>
            <a:r>
              <a:rPr lang="en-US" dirty="0" smtClean="0"/>
              <a:t>kg</a:t>
            </a:r>
            <a:r>
              <a:rPr lang="ru-RU" dirty="0" smtClean="0"/>
              <a:t>.</a:t>
            </a:r>
          </a:p>
          <a:p>
            <a:r>
              <a:rPr lang="en-US" dirty="0"/>
              <a:t>the guitar </a:t>
            </a:r>
            <a:r>
              <a:rPr lang="en-US" dirty="0" smtClean="0"/>
              <a:t>is 4 – 14 strings.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591842" cy="359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Playing the guitar is the most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interesting activity for me.</a:t>
            </a:r>
          </a:p>
          <a:p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our time many people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can </a:t>
            </a:r>
            <a:r>
              <a:rPr lang="en-US" dirty="0" smtClean="0"/>
              <a:t>play </a:t>
            </a:r>
            <a:r>
              <a:rPr lang="en-US" dirty="0"/>
              <a:t>the </a:t>
            </a:r>
            <a:r>
              <a:rPr lang="en-US" dirty="0" smtClean="0"/>
              <a:t>guitar</a:t>
            </a:r>
            <a:r>
              <a:rPr lang="ru-RU" dirty="0" smtClean="0"/>
              <a:t>.</a:t>
            </a:r>
          </a:p>
          <a:p>
            <a:r>
              <a:rPr lang="en-US" dirty="0" smtClean="0"/>
              <a:t>I </a:t>
            </a:r>
            <a:r>
              <a:rPr lang="en-US" dirty="0"/>
              <a:t>advise you to start playing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the guitar</a:t>
            </a:r>
            <a:endParaRPr lang="ru-RU" dirty="0" smtClean="0"/>
          </a:p>
        </p:txBody>
      </p:sp>
      <p:pic>
        <p:nvPicPr>
          <p:cNvPr id="1026" name="Picture 2" descr="F:\Свободное время\PHTO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223224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21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</TotalTime>
  <Words>89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My outside interest</vt:lpstr>
      <vt:lpstr>Guitar</vt:lpstr>
      <vt:lpstr>guitar parts</vt:lpstr>
      <vt:lpstr>body</vt:lpstr>
      <vt:lpstr>Device.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outside interesting.</dc:title>
  <dc:creator>Катя</dc:creator>
  <cp:lastModifiedBy>Ольга</cp:lastModifiedBy>
  <cp:revision>11</cp:revision>
  <dcterms:created xsi:type="dcterms:W3CDTF">2014-02-19T05:19:53Z</dcterms:created>
  <dcterms:modified xsi:type="dcterms:W3CDTF">2014-02-28T19:20:28Z</dcterms:modified>
</cp:coreProperties>
</file>