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71" r:id="rId3"/>
    <p:sldId id="274" r:id="rId4"/>
    <p:sldId id="272" r:id="rId5"/>
    <p:sldId id="273" r:id="rId6"/>
    <p:sldId id="283" r:id="rId7"/>
    <p:sldId id="264" r:id="rId8"/>
    <p:sldId id="258" r:id="rId9"/>
    <p:sldId id="262" r:id="rId10"/>
    <p:sldId id="269" r:id="rId11"/>
    <p:sldId id="270" r:id="rId12"/>
    <p:sldId id="278" r:id="rId13"/>
    <p:sldId id="280" r:id="rId14"/>
    <p:sldId id="281" r:id="rId15"/>
    <p:sldId id="276" r:id="rId16"/>
    <p:sldId id="263" r:id="rId17"/>
    <p:sldId id="268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BFE"/>
    <a:srgbClr val="F0F5FA"/>
    <a:srgbClr val="CC0000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2" autoAdjust="0"/>
    <p:restoredTop sz="94712" autoAdjust="0"/>
  </p:normalViewPr>
  <p:slideViewPr>
    <p:cSldViewPr>
      <p:cViewPr varScale="1">
        <p:scale>
          <a:sx n="78" d="100"/>
          <a:sy n="78" d="100"/>
        </p:scale>
        <p:origin x="-2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563A17-7424-4B9D-845B-44837ECC75A3}" type="doc">
      <dgm:prSet loTypeId="urn:microsoft.com/office/officeart/2005/8/layout/radial5" loCatId="cycl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4D282D3-032D-427E-9690-5805A74AD64B}">
      <dgm:prSet phldrT="[Текст]"/>
      <dgm:spPr/>
      <dgm:t>
        <a:bodyPr/>
        <a:lstStyle/>
        <a:p>
          <a:r>
            <a:rPr lang="ru-RU" b="1" dirty="0" smtClean="0"/>
            <a:t>ЗНАК</a:t>
          </a:r>
          <a:endParaRPr lang="ru-RU" b="1" dirty="0"/>
        </a:p>
      </dgm:t>
    </dgm:pt>
    <dgm:pt modelId="{6B1304D7-1A32-4586-816F-CD58E899EC64}" type="parTrans" cxnId="{39B4C673-7D10-4BC6-A693-585E5D3A586A}">
      <dgm:prSet/>
      <dgm:spPr/>
      <dgm:t>
        <a:bodyPr/>
        <a:lstStyle/>
        <a:p>
          <a:endParaRPr lang="ru-RU"/>
        </a:p>
      </dgm:t>
    </dgm:pt>
    <dgm:pt modelId="{63FB2CE8-C5C2-4C79-BCCC-4834CB81EE82}" type="sibTrans" cxnId="{39B4C673-7D10-4BC6-A693-585E5D3A586A}">
      <dgm:prSet/>
      <dgm:spPr/>
      <dgm:t>
        <a:bodyPr/>
        <a:lstStyle/>
        <a:p>
          <a:endParaRPr lang="ru-RU"/>
        </a:p>
      </dgm:t>
    </dgm:pt>
    <dgm:pt modelId="{CFFE214A-7CEE-43E5-A1DC-1C7E234A6707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EF8B102C-70B9-415D-AF8D-1E72B59C9EA4}" type="parTrans" cxnId="{4043B68C-1BB5-41B7-951C-1E79175CBDD7}">
      <dgm:prSet/>
      <dgm:spPr>
        <a:solidFill>
          <a:schemeClr val="tx2"/>
        </a:solidFill>
      </dgm:spPr>
      <dgm:t>
        <a:bodyPr/>
        <a:lstStyle/>
        <a:p>
          <a:endParaRPr lang="ru-RU"/>
        </a:p>
      </dgm:t>
    </dgm:pt>
    <dgm:pt modelId="{94AC3503-BB08-4291-B5BB-E8398872CF22}" type="sibTrans" cxnId="{4043B68C-1BB5-41B7-951C-1E79175CBDD7}">
      <dgm:prSet/>
      <dgm:spPr/>
      <dgm:t>
        <a:bodyPr/>
        <a:lstStyle/>
        <a:p>
          <a:endParaRPr lang="ru-RU"/>
        </a:p>
      </dgm:t>
    </dgm:pt>
    <dgm:pt modelId="{C122CCEA-EE8D-4CDB-BDB9-1677E2C8D65A}">
      <dgm:prSet phldrT="[Текст]" custT="1"/>
      <dgm:spPr/>
      <dgm:t>
        <a:bodyPr/>
        <a:lstStyle/>
        <a:p>
          <a:r>
            <a:rPr lang="ru-RU" sz="5400" b="1" dirty="0" smtClean="0"/>
            <a:t>1</a:t>
          </a:r>
          <a:endParaRPr lang="ru-RU" sz="5400" b="1" dirty="0"/>
        </a:p>
      </dgm:t>
    </dgm:pt>
    <dgm:pt modelId="{DD78480C-CDDB-42E0-A0DE-B6475655B117}" type="parTrans" cxnId="{46C7AE7A-7E20-456C-9215-2B8264BA3581}">
      <dgm:prSet/>
      <dgm:spPr>
        <a:solidFill>
          <a:schemeClr val="tx2"/>
        </a:solidFill>
      </dgm:spPr>
      <dgm:t>
        <a:bodyPr/>
        <a:lstStyle/>
        <a:p>
          <a:endParaRPr lang="ru-RU"/>
        </a:p>
      </dgm:t>
    </dgm:pt>
    <dgm:pt modelId="{BAAC2AF2-7314-4642-B91B-818FA202AADA}" type="sibTrans" cxnId="{46C7AE7A-7E20-456C-9215-2B8264BA3581}">
      <dgm:prSet/>
      <dgm:spPr/>
      <dgm:t>
        <a:bodyPr/>
        <a:lstStyle/>
        <a:p>
          <a:endParaRPr lang="ru-RU"/>
        </a:p>
      </dgm:t>
    </dgm:pt>
    <dgm:pt modelId="{27FF89C4-21EB-42EF-833E-DC3FE142F6AB}">
      <dgm:prSet phldrT="[Текст]" custT="1"/>
      <dgm:spPr/>
      <dgm:t>
        <a:bodyPr/>
        <a:lstStyle/>
        <a:p>
          <a:r>
            <a:rPr lang="ru-RU" sz="5400" b="1" dirty="0" smtClean="0"/>
            <a:t>+</a:t>
          </a:r>
          <a:endParaRPr lang="ru-RU" sz="5400" b="1" dirty="0"/>
        </a:p>
      </dgm:t>
    </dgm:pt>
    <dgm:pt modelId="{D487BBD5-07B0-41E8-B293-463B5237DD19}" type="parTrans" cxnId="{EDB7AD5C-E0AA-4825-997A-F4C224858784}">
      <dgm:prSet/>
      <dgm:spPr>
        <a:solidFill>
          <a:schemeClr val="tx2"/>
        </a:solidFill>
      </dgm:spPr>
      <dgm:t>
        <a:bodyPr/>
        <a:lstStyle/>
        <a:p>
          <a:endParaRPr lang="ru-RU"/>
        </a:p>
      </dgm:t>
    </dgm:pt>
    <dgm:pt modelId="{FD475864-D5E0-4DF1-8C70-3CF3932A87AF}" type="sibTrans" cxnId="{EDB7AD5C-E0AA-4825-997A-F4C224858784}">
      <dgm:prSet/>
      <dgm:spPr/>
      <dgm:t>
        <a:bodyPr/>
        <a:lstStyle/>
        <a:p>
          <a:endParaRPr lang="ru-RU"/>
        </a:p>
      </dgm:t>
    </dgm:pt>
    <dgm:pt modelId="{05FE1F90-6AB6-45D9-9D02-1C36441A871D}">
      <dgm:prSet phldrT="[Текст]" custT="1"/>
      <dgm:spPr/>
      <dgm:t>
        <a:bodyPr/>
        <a:lstStyle/>
        <a:p>
          <a:r>
            <a:rPr lang="ru-RU" sz="5400" b="1" dirty="0" smtClean="0"/>
            <a:t>А</a:t>
          </a:r>
          <a:endParaRPr lang="ru-RU" sz="5400" b="1" dirty="0"/>
        </a:p>
      </dgm:t>
    </dgm:pt>
    <dgm:pt modelId="{FFA399A0-B975-4A15-80D0-8846AB8146CA}" type="parTrans" cxnId="{D54CB6F0-6D0A-4551-BC9B-2F0EF18B3102}">
      <dgm:prSet/>
      <dgm:spPr>
        <a:solidFill>
          <a:schemeClr val="tx2"/>
        </a:solidFill>
      </dgm:spPr>
      <dgm:t>
        <a:bodyPr/>
        <a:lstStyle/>
        <a:p>
          <a:endParaRPr lang="ru-RU"/>
        </a:p>
      </dgm:t>
    </dgm:pt>
    <dgm:pt modelId="{D7F2EFEC-DC48-461E-9931-0FE0262BAC73}" type="sibTrans" cxnId="{D54CB6F0-6D0A-4551-BC9B-2F0EF18B3102}">
      <dgm:prSet/>
      <dgm:spPr/>
      <dgm:t>
        <a:bodyPr/>
        <a:lstStyle/>
        <a:p>
          <a:endParaRPr lang="ru-RU"/>
        </a:p>
      </dgm:t>
    </dgm:pt>
    <dgm:pt modelId="{344366FB-B565-4454-8290-8EBDB9A011FB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b="1" dirty="0"/>
        </a:p>
      </dgm:t>
    </dgm:pt>
    <dgm:pt modelId="{CBAAE2A4-93F2-4B87-AA53-0D6CDDC956AD}" type="parTrans" cxnId="{4ED14500-976E-438B-9AE3-BBD6B2750469}">
      <dgm:prSet/>
      <dgm:spPr>
        <a:solidFill>
          <a:schemeClr val="tx2"/>
        </a:solidFill>
      </dgm:spPr>
      <dgm:t>
        <a:bodyPr/>
        <a:lstStyle/>
        <a:p>
          <a:endParaRPr lang="ru-RU"/>
        </a:p>
      </dgm:t>
    </dgm:pt>
    <dgm:pt modelId="{E66E839D-1D24-490F-BB40-5A8F8FF555F9}" type="sibTrans" cxnId="{4ED14500-976E-438B-9AE3-BBD6B2750469}">
      <dgm:prSet/>
      <dgm:spPr/>
      <dgm:t>
        <a:bodyPr/>
        <a:lstStyle/>
        <a:p>
          <a:endParaRPr lang="ru-RU"/>
        </a:p>
      </dgm:t>
    </dgm:pt>
    <dgm:pt modelId="{7E38E52D-24FA-48BC-9E2C-93DCE2BCC505}" type="pres">
      <dgm:prSet presAssocID="{81563A17-7424-4B9D-845B-44837ECC75A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BA3B53-8D22-4BC1-955D-8297600B2382}" type="pres">
      <dgm:prSet presAssocID="{A4D282D3-032D-427E-9690-5805A74AD64B}" presName="centerShape" presStyleLbl="node0" presStyleIdx="0" presStyleCnt="1"/>
      <dgm:spPr/>
      <dgm:t>
        <a:bodyPr/>
        <a:lstStyle/>
        <a:p>
          <a:endParaRPr lang="ru-RU"/>
        </a:p>
      </dgm:t>
    </dgm:pt>
    <dgm:pt modelId="{C848D345-FB87-442D-A737-10EA5E0CACC4}" type="pres">
      <dgm:prSet presAssocID="{EF8B102C-70B9-415D-AF8D-1E72B59C9EA4}" presName="parTrans" presStyleLbl="sibTrans2D1" presStyleIdx="0" presStyleCnt="5" custLinFactNeighborX="4794" custLinFactNeighborY="3947"/>
      <dgm:spPr/>
      <dgm:t>
        <a:bodyPr/>
        <a:lstStyle/>
        <a:p>
          <a:endParaRPr lang="ru-RU"/>
        </a:p>
      </dgm:t>
    </dgm:pt>
    <dgm:pt modelId="{31901400-CA25-4E5D-9595-8F1B59BE2AA5}" type="pres">
      <dgm:prSet presAssocID="{EF8B102C-70B9-415D-AF8D-1E72B59C9EA4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20579C22-5D5B-4F83-B491-728AFBC3B54B}" type="pres">
      <dgm:prSet presAssocID="{CFFE214A-7CEE-43E5-A1DC-1C7E234A670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AC0773-7D04-467A-91D5-C16D2A2C6AB2}" type="pres">
      <dgm:prSet presAssocID="{DD78480C-CDDB-42E0-A0DE-B6475655B117}" presName="parTrans" presStyleLbl="sibTrans2D1" presStyleIdx="1" presStyleCnt="5" custLinFactNeighborX="4794" custLinFactNeighborY="3947"/>
      <dgm:spPr/>
      <dgm:t>
        <a:bodyPr/>
        <a:lstStyle/>
        <a:p>
          <a:endParaRPr lang="ru-RU"/>
        </a:p>
      </dgm:t>
    </dgm:pt>
    <dgm:pt modelId="{A3F7DA87-790D-4C0C-A4E9-E72A77DC47FB}" type="pres">
      <dgm:prSet presAssocID="{DD78480C-CDDB-42E0-A0DE-B6475655B117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146A31A6-C030-4752-9B21-4B3D9BBBD0B5}" type="pres">
      <dgm:prSet presAssocID="{C122CCEA-EE8D-4CDB-BDB9-1677E2C8D65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682E2D-C7F1-4BBE-98C9-64FB782786C7}" type="pres">
      <dgm:prSet presAssocID="{D487BBD5-07B0-41E8-B293-463B5237DD19}" presName="parTrans" presStyleLbl="sibTrans2D1" presStyleIdx="2" presStyleCnt="5"/>
      <dgm:spPr/>
      <dgm:t>
        <a:bodyPr/>
        <a:lstStyle/>
        <a:p>
          <a:endParaRPr lang="ru-RU"/>
        </a:p>
      </dgm:t>
    </dgm:pt>
    <dgm:pt modelId="{36494C68-3440-4695-8B2E-2F393AE4C192}" type="pres">
      <dgm:prSet presAssocID="{D487BBD5-07B0-41E8-B293-463B5237DD19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942447A1-26D7-4D60-85CE-126E379452B9}" type="pres">
      <dgm:prSet presAssocID="{27FF89C4-21EB-42EF-833E-DC3FE142F6A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ED1F72-9040-45C4-8583-9C03BC0EFE52}" type="pres">
      <dgm:prSet presAssocID="{FFA399A0-B975-4A15-80D0-8846AB8146CA}" presName="parTrans" presStyleLbl="sibTrans2D1" presStyleIdx="3" presStyleCnt="5" custLinFactNeighborX="4794" custLinFactNeighborY="3947"/>
      <dgm:spPr/>
      <dgm:t>
        <a:bodyPr/>
        <a:lstStyle/>
        <a:p>
          <a:endParaRPr lang="ru-RU"/>
        </a:p>
      </dgm:t>
    </dgm:pt>
    <dgm:pt modelId="{F8865C23-4131-4ABC-92AC-F56F127CCBDC}" type="pres">
      <dgm:prSet presAssocID="{FFA399A0-B975-4A15-80D0-8846AB8146CA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E8AB050E-44C8-492E-BFAA-5BB184429BDC}" type="pres">
      <dgm:prSet presAssocID="{05FE1F90-6AB6-45D9-9D02-1C36441A871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F98943-A549-4863-AA6C-A7CC41F5403F}" type="pres">
      <dgm:prSet presAssocID="{CBAAE2A4-93F2-4B87-AA53-0D6CDDC956AD}" presName="parTrans" presStyleLbl="sibTrans2D1" presStyleIdx="4" presStyleCnt="5" custLinFactNeighborX="4794" custLinFactNeighborY="3947"/>
      <dgm:spPr/>
      <dgm:t>
        <a:bodyPr/>
        <a:lstStyle/>
        <a:p>
          <a:endParaRPr lang="ru-RU"/>
        </a:p>
      </dgm:t>
    </dgm:pt>
    <dgm:pt modelId="{A72BECBC-9208-40B2-91AA-6D62A465F28E}" type="pres">
      <dgm:prSet presAssocID="{CBAAE2A4-93F2-4B87-AA53-0D6CDDC956AD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CD3949EE-C2DA-43EA-9377-5ED86F9C9AB2}" type="pres">
      <dgm:prSet presAssocID="{344366FB-B565-4454-8290-8EBDB9A011F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24293C-A6C2-4CBE-ACD0-60DD12E8B421}" type="presOf" srcId="{C122CCEA-EE8D-4CDB-BDB9-1677E2C8D65A}" destId="{146A31A6-C030-4752-9B21-4B3D9BBBD0B5}" srcOrd="0" destOrd="0" presId="urn:microsoft.com/office/officeart/2005/8/layout/radial5"/>
    <dgm:cxn modelId="{1AD90E59-2DA8-41E2-8A6E-9882AFA39DF3}" type="presOf" srcId="{D487BBD5-07B0-41E8-B293-463B5237DD19}" destId="{36494C68-3440-4695-8B2E-2F393AE4C192}" srcOrd="1" destOrd="0" presId="urn:microsoft.com/office/officeart/2005/8/layout/radial5"/>
    <dgm:cxn modelId="{4ED14500-976E-438B-9AE3-BBD6B2750469}" srcId="{A4D282D3-032D-427E-9690-5805A74AD64B}" destId="{344366FB-B565-4454-8290-8EBDB9A011FB}" srcOrd="4" destOrd="0" parTransId="{CBAAE2A4-93F2-4B87-AA53-0D6CDDC956AD}" sibTransId="{E66E839D-1D24-490F-BB40-5A8F8FF555F9}"/>
    <dgm:cxn modelId="{46C7AE7A-7E20-456C-9215-2B8264BA3581}" srcId="{A4D282D3-032D-427E-9690-5805A74AD64B}" destId="{C122CCEA-EE8D-4CDB-BDB9-1677E2C8D65A}" srcOrd="1" destOrd="0" parTransId="{DD78480C-CDDB-42E0-A0DE-B6475655B117}" sibTransId="{BAAC2AF2-7314-4642-B91B-818FA202AADA}"/>
    <dgm:cxn modelId="{9F5C79FE-AFB0-480A-BFA1-4F169FDC05B4}" type="presOf" srcId="{DD78480C-CDDB-42E0-A0DE-B6475655B117}" destId="{A3F7DA87-790D-4C0C-A4E9-E72A77DC47FB}" srcOrd="1" destOrd="0" presId="urn:microsoft.com/office/officeart/2005/8/layout/radial5"/>
    <dgm:cxn modelId="{A25F8FB2-FAE6-4408-8A94-931BD247CE59}" type="presOf" srcId="{A4D282D3-032D-427E-9690-5805A74AD64B}" destId="{66BA3B53-8D22-4BC1-955D-8297600B2382}" srcOrd="0" destOrd="0" presId="urn:microsoft.com/office/officeart/2005/8/layout/radial5"/>
    <dgm:cxn modelId="{4043B68C-1BB5-41B7-951C-1E79175CBDD7}" srcId="{A4D282D3-032D-427E-9690-5805A74AD64B}" destId="{CFFE214A-7CEE-43E5-A1DC-1C7E234A6707}" srcOrd="0" destOrd="0" parTransId="{EF8B102C-70B9-415D-AF8D-1E72B59C9EA4}" sibTransId="{94AC3503-BB08-4291-B5BB-E8398872CF22}"/>
    <dgm:cxn modelId="{51D64573-F9BB-44A2-A68B-BCC71CBD420E}" type="presOf" srcId="{27FF89C4-21EB-42EF-833E-DC3FE142F6AB}" destId="{942447A1-26D7-4D60-85CE-126E379452B9}" srcOrd="0" destOrd="0" presId="urn:microsoft.com/office/officeart/2005/8/layout/radial5"/>
    <dgm:cxn modelId="{7B943E2D-20CD-413A-94AA-742F2E09D601}" type="presOf" srcId="{DD78480C-CDDB-42E0-A0DE-B6475655B117}" destId="{48AC0773-7D04-467A-91D5-C16D2A2C6AB2}" srcOrd="0" destOrd="0" presId="urn:microsoft.com/office/officeart/2005/8/layout/radial5"/>
    <dgm:cxn modelId="{EDB7AD5C-E0AA-4825-997A-F4C224858784}" srcId="{A4D282D3-032D-427E-9690-5805A74AD64B}" destId="{27FF89C4-21EB-42EF-833E-DC3FE142F6AB}" srcOrd="2" destOrd="0" parTransId="{D487BBD5-07B0-41E8-B293-463B5237DD19}" sibTransId="{FD475864-D5E0-4DF1-8C70-3CF3932A87AF}"/>
    <dgm:cxn modelId="{1C4FB1E4-F8BE-4BC0-B61C-94D9B6F1A270}" type="presOf" srcId="{CBAAE2A4-93F2-4B87-AA53-0D6CDDC956AD}" destId="{59F98943-A549-4863-AA6C-A7CC41F5403F}" srcOrd="0" destOrd="0" presId="urn:microsoft.com/office/officeart/2005/8/layout/radial5"/>
    <dgm:cxn modelId="{39B4C673-7D10-4BC6-A693-585E5D3A586A}" srcId="{81563A17-7424-4B9D-845B-44837ECC75A3}" destId="{A4D282D3-032D-427E-9690-5805A74AD64B}" srcOrd="0" destOrd="0" parTransId="{6B1304D7-1A32-4586-816F-CD58E899EC64}" sibTransId="{63FB2CE8-C5C2-4C79-BCCC-4834CB81EE82}"/>
    <dgm:cxn modelId="{FE18A3A5-6658-488A-BC0A-17839ADB21EE}" type="presOf" srcId="{344366FB-B565-4454-8290-8EBDB9A011FB}" destId="{CD3949EE-C2DA-43EA-9377-5ED86F9C9AB2}" srcOrd="0" destOrd="0" presId="urn:microsoft.com/office/officeart/2005/8/layout/radial5"/>
    <dgm:cxn modelId="{82BB8F49-2969-41B4-8D37-722AB2DEBD16}" type="presOf" srcId="{81563A17-7424-4B9D-845B-44837ECC75A3}" destId="{7E38E52D-24FA-48BC-9E2C-93DCE2BCC505}" srcOrd="0" destOrd="0" presId="urn:microsoft.com/office/officeart/2005/8/layout/radial5"/>
    <dgm:cxn modelId="{6ED5653C-5E80-45EC-B787-09A4C9EA0D4C}" type="presOf" srcId="{FFA399A0-B975-4A15-80D0-8846AB8146CA}" destId="{F8865C23-4131-4ABC-92AC-F56F127CCBDC}" srcOrd="1" destOrd="0" presId="urn:microsoft.com/office/officeart/2005/8/layout/radial5"/>
    <dgm:cxn modelId="{67397BDC-C19F-4A3F-831D-A573FBB0CD35}" type="presOf" srcId="{CBAAE2A4-93F2-4B87-AA53-0D6CDDC956AD}" destId="{A72BECBC-9208-40B2-91AA-6D62A465F28E}" srcOrd="1" destOrd="0" presId="urn:microsoft.com/office/officeart/2005/8/layout/radial5"/>
    <dgm:cxn modelId="{3A4BBF69-190D-4F3E-B2EB-E2B6CAFEEE7C}" type="presOf" srcId="{05FE1F90-6AB6-45D9-9D02-1C36441A871D}" destId="{E8AB050E-44C8-492E-BFAA-5BB184429BDC}" srcOrd="0" destOrd="0" presId="urn:microsoft.com/office/officeart/2005/8/layout/radial5"/>
    <dgm:cxn modelId="{4A97AA2D-AE63-414E-9C54-92D546C4AE1E}" type="presOf" srcId="{EF8B102C-70B9-415D-AF8D-1E72B59C9EA4}" destId="{31901400-CA25-4E5D-9595-8F1B59BE2AA5}" srcOrd="1" destOrd="0" presId="urn:microsoft.com/office/officeart/2005/8/layout/radial5"/>
    <dgm:cxn modelId="{D54CB6F0-6D0A-4551-BC9B-2F0EF18B3102}" srcId="{A4D282D3-032D-427E-9690-5805A74AD64B}" destId="{05FE1F90-6AB6-45D9-9D02-1C36441A871D}" srcOrd="3" destOrd="0" parTransId="{FFA399A0-B975-4A15-80D0-8846AB8146CA}" sibTransId="{D7F2EFEC-DC48-461E-9931-0FE0262BAC73}"/>
    <dgm:cxn modelId="{D5094056-9FC5-41FD-93F1-1AB9FFF22FD4}" type="presOf" srcId="{FFA399A0-B975-4A15-80D0-8846AB8146CA}" destId="{D7ED1F72-9040-45C4-8583-9C03BC0EFE52}" srcOrd="0" destOrd="0" presId="urn:microsoft.com/office/officeart/2005/8/layout/radial5"/>
    <dgm:cxn modelId="{DE3B94AC-B472-4C06-9F4B-71240F25020A}" type="presOf" srcId="{CFFE214A-7CEE-43E5-A1DC-1C7E234A6707}" destId="{20579C22-5D5B-4F83-B491-728AFBC3B54B}" srcOrd="0" destOrd="0" presId="urn:microsoft.com/office/officeart/2005/8/layout/radial5"/>
    <dgm:cxn modelId="{61343DAF-67C2-45C5-9B85-C7CDB7825F58}" type="presOf" srcId="{EF8B102C-70B9-415D-AF8D-1E72B59C9EA4}" destId="{C848D345-FB87-442D-A737-10EA5E0CACC4}" srcOrd="0" destOrd="0" presId="urn:microsoft.com/office/officeart/2005/8/layout/radial5"/>
    <dgm:cxn modelId="{B48E845A-1BCF-4245-AA9D-33FD6C7AEEA6}" type="presOf" srcId="{D487BBD5-07B0-41E8-B293-463B5237DD19}" destId="{C8682E2D-C7F1-4BBE-98C9-64FB782786C7}" srcOrd="0" destOrd="0" presId="urn:microsoft.com/office/officeart/2005/8/layout/radial5"/>
    <dgm:cxn modelId="{3577CF32-16DF-47F6-9E99-533F957F4990}" type="presParOf" srcId="{7E38E52D-24FA-48BC-9E2C-93DCE2BCC505}" destId="{66BA3B53-8D22-4BC1-955D-8297600B2382}" srcOrd="0" destOrd="0" presId="urn:microsoft.com/office/officeart/2005/8/layout/radial5"/>
    <dgm:cxn modelId="{554D3EDF-D9C6-4479-A268-0CC528D92A8D}" type="presParOf" srcId="{7E38E52D-24FA-48BC-9E2C-93DCE2BCC505}" destId="{C848D345-FB87-442D-A737-10EA5E0CACC4}" srcOrd="1" destOrd="0" presId="urn:microsoft.com/office/officeart/2005/8/layout/radial5"/>
    <dgm:cxn modelId="{6986C079-AE16-4725-8651-A82888CCD446}" type="presParOf" srcId="{C848D345-FB87-442D-A737-10EA5E0CACC4}" destId="{31901400-CA25-4E5D-9595-8F1B59BE2AA5}" srcOrd="0" destOrd="0" presId="urn:microsoft.com/office/officeart/2005/8/layout/radial5"/>
    <dgm:cxn modelId="{837320D9-40F5-4B6E-835C-DE4895743666}" type="presParOf" srcId="{7E38E52D-24FA-48BC-9E2C-93DCE2BCC505}" destId="{20579C22-5D5B-4F83-B491-728AFBC3B54B}" srcOrd="2" destOrd="0" presId="urn:microsoft.com/office/officeart/2005/8/layout/radial5"/>
    <dgm:cxn modelId="{556C1D15-73EE-4634-94B1-2B96C4BC620E}" type="presParOf" srcId="{7E38E52D-24FA-48BC-9E2C-93DCE2BCC505}" destId="{48AC0773-7D04-467A-91D5-C16D2A2C6AB2}" srcOrd="3" destOrd="0" presId="urn:microsoft.com/office/officeart/2005/8/layout/radial5"/>
    <dgm:cxn modelId="{CA3EC928-B1AD-4129-AB55-DD65B08FCD8A}" type="presParOf" srcId="{48AC0773-7D04-467A-91D5-C16D2A2C6AB2}" destId="{A3F7DA87-790D-4C0C-A4E9-E72A77DC47FB}" srcOrd="0" destOrd="0" presId="urn:microsoft.com/office/officeart/2005/8/layout/radial5"/>
    <dgm:cxn modelId="{ADD5B43A-D558-4D1F-87F2-0129A6F4839B}" type="presParOf" srcId="{7E38E52D-24FA-48BC-9E2C-93DCE2BCC505}" destId="{146A31A6-C030-4752-9B21-4B3D9BBBD0B5}" srcOrd="4" destOrd="0" presId="urn:microsoft.com/office/officeart/2005/8/layout/radial5"/>
    <dgm:cxn modelId="{CB76592D-1EA2-4469-B522-4166A5114AAD}" type="presParOf" srcId="{7E38E52D-24FA-48BC-9E2C-93DCE2BCC505}" destId="{C8682E2D-C7F1-4BBE-98C9-64FB782786C7}" srcOrd="5" destOrd="0" presId="urn:microsoft.com/office/officeart/2005/8/layout/radial5"/>
    <dgm:cxn modelId="{2183001D-CD35-4894-B82D-6F1A55B0CBB1}" type="presParOf" srcId="{C8682E2D-C7F1-4BBE-98C9-64FB782786C7}" destId="{36494C68-3440-4695-8B2E-2F393AE4C192}" srcOrd="0" destOrd="0" presId="urn:microsoft.com/office/officeart/2005/8/layout/radial5"/>
    <dgm:cxn modelId="{D7172605-1462-4BDA-ADEE-ABC6B229E5F4}" type="presParOf" srcId="{7E38E52D-24FA-48BC-9E2C-93DCE2BCC505}" destId="{942447A1-26D7-4D60-85CE-126E379452B9}" srcOrd="6" destOrd="0" presId="urn:microsoft.com/office/officeart/2005/8/layout/radial5"/>
    <dgm:cxn modelId="{946A1B25-D66D-4F18-ACA3-015A66E2FFAE}" type="presParOf" srcId="{7E38E52D-24FA-48BC-9E2C-93DCE2BCC505}" destId="{D7ED1F72-9040-45C4-8583-9C03BC0EFE52}" srcOrd="7" destOrd="0" presId="urn:microsoft.com/office/officeart/2005/8/layout/radial5"/>
    <dgm:cxn modelId="{8B166125-1C31-44A7-921E-975A444C8648}" type="presParOf" srcId="{D7ED1F72-9040-45C4-8583-9C03BC0EFE52}" destId="{F8865C23-4131-4ABC-92AC-F56F127CCBDC}" srcOrd="0" destOrd="0" presId="urn:microsoft.com/office/officeart/2005/8/layout/radial5"/>
    <dgm:cxn modelId="{053D0DAF-2B7F-42D5-85E2-5733552AE657}" type="presParOf" srcId="{7E38E52D-24FA-48BC-9E2C-93DCE2BCC505}" destId="{E8AB050E-44C8-492E-BFAA-5BB184429BDC}" srcOrd="8" destOrd="0" presId="urn:microsoft.com/office/officeart/2005/8/layout/radial5"/>
    <dgm:cxn modelId="{74952E4E-1280-4C7A-B7F0-B0A23FF469BD}" type="presParOf" srcId="{7E38E52D-24FA-48BC-9E2C-93DCE2BCC505}" destId="{59F98943-A549-4863-AA6C-A7CC41F5403F}" srcOrd="9" destOrd="0" presId="urn:microsoft.com/office/officeart/2005/8/layout/radial5"/>
    <dgm:cxn modelId="{C20B57F9-524E-48A6-9E6C-DF7D7913DCAE}" type="presParOf" srcId="{59F98943-A549-4863-AA6C-A7CC41F5403F}" destId="{A72BECBC-9208-40B2-91AA-6D62A465F28E}" srcOrd="0" destOrd="0" presId="urn:microsoft.com/office/officeart/2005/8/layout/radial5"/>
    <dgm:cxn modelId="{CC394453-1161-4DB7-A97B-5421E509C44C}" type="presParOf" srcId="{7E38E52D-24FA-48BC-9E2C-93DCE2BCC505}" destId="{CD3949EE-C2DA-43EA-9377-5ED86F9C9AB2}" srcOrd="10" destOrd="0" presId="urn:microsoft.com/office/officeart/2005/8/layout/radial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5A4C9AA-FFD5-4F41-B18A-8F9206B06486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09573D3-2AA7-4504-AA01-9F82100C87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177CF9-DF0E-4BB8-8021-C9D5997FA247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9A0AE7-3B6E-4126-9481-02E99CC95791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13C0240-A7CC-4C76-86ED-3142C5774513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3F5594-824D-4CDB-8B9B-52BC9CEA9F4B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Данное задание выполняется, когда презентация открыта в режиме интерактивной доски или обучающимся предложена беспроводная мышь.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2879D-E1A0-4A96-A9B2-1DFCE3DB0699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  </a:t>
            </a:r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CB4CB9-1562-412C-8DF1-EC50742E1DCA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  </a:t>
            </a:r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D95F651-809D-4FCE-9B3E-591AF9E87612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8B4A9-B1BD-41CB-A04D-8C26536B41E7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E2A0B-1A7D-4FB4-B01A-7DF8936BF2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2D964-0765-4526-9CC3-910CDE5A4CF3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39D9C-C401-4941-BF06-1F28D2E72B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02977-33D8-490C-96C9-0933249278F6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EF927-89AE-4CB9-ABEB-0686424901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17652-BFB3-4FA3-9DD9-6D799129367F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49612-62E9-4D7C-ABC2-6F3063102F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59D55-C734-4909-A170-E1A20B305326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6F2F4-DF0C-4912-AE5A-FF1AD7261B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F8B60-F675-450F-86B0-DC7F58B4AE7B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54F19-B812-4F21-9C7E-2F99F877B8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51ECE-D624-4B1B-B5F1-1E297D06004D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CA068-352D-4421-8A21-959176E0C3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F46BD-B765-4099-A256-481B03A3891E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566DB-130F-412A-8D9F-20816D251A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942FC-CE08-4136-9156-91DF08EDBD8B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5D970-3D74-4178-B794-5F6A3070D1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2F728-AE5C-4887-852F-82181D256D59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0F191-E66C-40AE-BFA9-BF4E147C55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40861-74BB-4182-BF51-FE0E1143B454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694B-0329-4CB1-A754-287861BAA1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1BD12D-8238-43E6-BEB8-705FCFA53371}" type="datetime1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МБОУ "Гимназия №3 г.Горно-Алтайска"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DD080B-AA74-4226-8FB8-376DA17C7E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gqconsulting.ru/articles-sgq-89.html" TargetMode="External"/><Relationship Id="rId2" Type="http://schemas.openxmlformats.org/officeDocument/2006/relationships/hyperlink" Target="http://parnasse.ru/images/photos/medium/article156543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www.compoblog.ru%252Ftag%252F%2525D0%2525BA%2525D0%2525BB%2525D0%2525B0%2525D0%2525B2%2525D0%2525B8%2525D0%2525B0%2525D1%252582%2525D1%252583%2525D1%252580%2525D0%2525B0%252F%3B500%3B307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3dnews.ru/assets/external/illustrations/2011/08/19/615752/a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36613"/>
            <a:ext cx="9139238" cy="507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875" y="5373688"/>
            <a:ext cx="6316663" cy="7858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 учебнику Н.В.Матвеевой,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Е.Н.Челак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и др.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Издательство БИНОМ, 2012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Рисунок 3" descr="Рисунок20.pn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86000" y="5715000"/>
            <a:ext cx="1428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857356" y="714356"/>
            <a:ext cx="6715172" cy="1754326"/>
          </a:xfrm>
          <a:prstGeom prst="rect">
            <a:avLst/>
          </a:prstGeom>
          <a:solidFill>
            <a:schemeClr val="lt1">
              <a:alpha val="74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ДЕЛЕНИЕ ПОНЯТИЙ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714625" y="6286500"/>
            <a:ext cx="3857625" cy="365125"/>
          </a:xfrm>
        </p:spPr>
        <p:txBody>
          <a:bodyPr/>
          <a:lstStyle/>
          <a:p>
            <a:pPr>
              <a:defRPr/>
            </a:pPr>
            <a:r>
              <a:rPr lang="ru-RU" dirty="0"/>
              <a:t>МБОУ "Гимназия №3 г.Горно-Алтайска" Кожемякина Е.И.</a:t>
            </a:r>
          </a:p>
        </p:txBody>
      </p:sp>
      <p:sp>
        <p:nvSpPr>
          <p:cNvPr id="8" name="Рамка 7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16" descr="Рисунок2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1450"/>
            <a:ext cx="9144000" cy="654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E1F128-449D-4BC7-A943-B97751849691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11268" name="Прямоугольник 7"/>
          <p:cNvSpPr>
            <a:spLocks noChangeArrowheads="1"/>
          </p:cNvSpPr>
          <p:nvPr/>
        </p:nvSpPr>
        <p:spPr bwMode="auto">
          <a:xfrm>
            <a:off x="2928938" y="3214688"/>
            <a:ext cx="32146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Вид информации по способу восприятия</a:t>
            </a:r>
          </a:p>
        </p:txBody>
      </p:sp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3556000" y="727075"/>
            <a:ext cx="20875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chemeClr val="bg1"/>
                </a:solidFill>
              </a:rPr>
              <a:t>Зрительная информация</a:t>
            </a:r>
          </a:p>
        </p:txBody>
      </p:sp>
      <p:sp>
        <p:nvSpPr>
          <p:cNvPr id="11" name="Text Box 50"/>
          <p:cNvSpPr txBox="1">
            <a:spLocks noChangeArrowheads="1"/>
          </p:cNvSpPr>
          <p:nvPr/>
        </p:nvSpPr>
        <p:spPr bwMode="auto">
          <a:xfrm>
            <a:off x="5054600" y="5513388"/>
            <a:ext cx="21605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chemeClr val="bg1"/>
                </a:solidFill>
              </a:rPr>
              <a:t>Осязательная информация</a:t>
            </a:r>
          </a:p>
        </p:txBody>
      </p:sp>
      <p:sp>
        <p:nvSpPr>
          <p:cNvPr id="12" name="Text Box 47"/>
          <p:cNvSpPr txBox="1">
            <a:spLocks noChangeArrowheads="1"/>
          </p:cNvSpPr>
          <p:nvPr/>
        </p:nvSpPr>
        <p:spPr bwMode="auto">
          <a:xfrm>
            <a:off x="6342063" y="2441575"/>
            <a:ext cx="19446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chemeClr val="bg1"/>
                </a:solidFill>
              </a:rPr>
              <a:t>Слуховая информация</a:t>
            </a:r>
          </a:p>
        </p:txBody>
      </p:sp>
      <p:sp>
        <p:nvSpPr>
          <p:cNvPr id="13" name="Text Box 38"/>
          <p:cNvSpPr txBox="1">
            <a:spLocks noChangeArrowheads="1"/>
          </p:cNvSpPr>
          <p:nvPr/>
        </p:nvSpPr>
        <p:spPr bwMode="auto">
          <a:xfrm>
            <a:off x="1984375" y="5500688"/>
            <a:ext cx="20875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chemeClr val="bg1"/>
                </a:solidFill>
              </a:rPr>
              <a:t>Обонятельная информация</a:t>
            </a:r>
          </a:p>
        </p:txBody>
      </p:sp>
      <p:sp>
        <p:nvSpPr>
          <p:cNvPr id="14" name="Text Box 54"/>
          <p:cNvSpPr txBox="1">
            <a:spLocks noChangeArrowheads="1"/>
          </p:cNvSpPr>
          <p:nvPr/>
        </p:nvSpPr>
        <p:spPr bwMode="auto">
          <a:xfrm>
            <a:off x="714375" y="2357438"/>
            <a:ext cx="20145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chemeClr val="bg1"/>
                </a:solidFill>
              </a:rPr>
              <a:t>Вкусовая информация</a:t>
            </a:r>
          </a:p>
        </p:txBody>
      </p:sp>
      <p:pic>
        <p:nvPicPr>
          <p:cNvPr id="15" name="Picture 13" descr="um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93" y="714356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Рамка 1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6" descr="Рисунок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1450"/>
            <a:ext cx="9144000" cy="654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55901C-0CF5-4D07-9546-4BDB0B606BCC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6" name="Picture 13" descr="ume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93" y="714356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294" name="Text Box 24"/>
          <p:cNvSpPr txBox="1">
            <a:spLocks noChangeArrowheads="1"/>
          </p:cNvSpPr>
          <p:nvPr/>
        </p:nvSpPr>
        <p:spPr bwMode="auto">
          <a:xfrm>
            <a:off x="3605213" y="3071813"/>
            <a:ext cx="1966912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Времена года</a:t>
            </a:r>
          </a:p>
        </p:txBody>
      </p:sp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3556000" y="785813"/>
            <a:ext cx="2087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осень</a:t>
            </a:r>
          </a:p>
        </p:txBody>
      </p:sp>
      <p:sp>
        <p:nvSpPr>
          <p:cNvPr id="10" name="Text Box 47"/>
          <p:cNvSpPr txBox="1">
            <a:spLocks noChangeArrowheads="1"/>
          </p:cNvSpPr>
          <p:nvPr/>
        </p:nvSpPr>
        <p:spPr bwMode="auto">
          <a:xfrm>
            <a:off x="6413500" y="3214688"/>
            <a:ext cx="1944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зима</a:t>
            </a:r>
          </a:p>
        </p:txBody>
      </p:sp>
      <p:sp>
        <p:nvSpPr>
          <p:cNvPr id="11" name="Text Box 50"/>
          <p:cNvSpPr txBox="1">
            <a:spLocks noChangeArrowheads="1"/>
          </p:cNvSpPr>
          <p:nvPr/>
        </p:nvSpPr>
        <p:spPr bwMode="auto">
          <a:xfrm>
            <a:off x="3482975" y="5572125"/>
            <a:ext cx="2160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весна</a:t>
            </a:r>
          </a:p>
        </p:txBody>
      </p:sp>
      <p:sp>
        <p:nvSpPr>
          <p:cNvPr id="12" name="Text Box 54"/>
          <p:cNvSpPr txBox="1">
            <a:spLocks noChangeArrowheads="1"/>
          </p:cNvSpPr>
          <p:nvPr/>
        </p:nvSpPr>
        <p:spPr bwMode="auto">
          <a:xfrm>
            <a:off x="842963" y="3214688"/>
            <a:ext cx="20145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лето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59C563-08E6-4725-96E1-879578CFBBE8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6" name="Picture 13" descr="um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93" y="714356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317" name="Text Box 24"/>
          <p:cNvSpPr txBox="1">
            <a:spLocks noChangeArrowheads="1"/>
          </p:cNvSpPr>
          <p:nvPr/>
        </p:nvSpPr>
        <p:spPr bwMode="auto">
          <a:xfrm>
            <a:off x="3605213" y="3071813"/>
            <a:ext cx="1966912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Времена года</a:t>
            </a:r>
          </a:p>
        </p:txBody>
      </p:sp>
      <p:sp>
        <p:nvSpPr>
          <p:cNvPr id="13318" name="Text Box 42"/>
          <p:cNvSpPr txBox="1">
            <a:spLocks noChangeArrowheads="1"/>
          </p:cNvSpPr>
          <p:nvPr/>
        </p:nvSpPr>
        <p:spPr bwMode="auto">
          <a:xfrm>
            <a:off x="3556000" y="785813"/>
            <a:ext cx="2087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осень</a:t>
            </a:r>
          </a:p>
        </p:txBody>
      </p:sp>
      <p:sp>
        <p:nvSpPr>
          <p:cNvPr id="13319" name="Text Box 47"/>
          <p:cNvSpPr txBox="1">
            <a:spLocks noChangeArrowheads="1"/>
          </p:cNvSpPr>
          <p:nvPr/>
        </p:nvSpPr>
        <p:spPr bwMode="auto">
          <a:xfrm>
            <a:off x="6413500" y="3214688"/>
            <a:ext cx="1944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зима</a:t>
            </a:r>
          </a:p>
        </p:txBody>
      </p:sp>
      <p:sp>
        <p:nvSpPr>
          <p:cNvPr id="13320" name="Text Box 50"/>
          <p:cNvSpPr txBox="1">
            <a:spLocks noChangeArrowheads="1"/>
          </p:cNvSpPr>
          <p:nvPr/>
        </p:nvSpPr>
        <p:spPr bwMode="auto">
          <a:xfrm>
            <a:off x="3482975" y="5572125"/>
            <a:ext cx="2160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весна</a:t>
            </a:r>
          </a:p>
        </p:txBody>
      </p:sp>
      <p:sp>
        <p:nvSpPr>
          <p:cNvPr id="13321" name="Text Box 54"/>
          <p:cNvSpPr txBox="1">
            <a:spLocks noChangeArrowheads="1"/>
          </p:cNvSpPr>
          <p:nvPr/>
        </p:nvSpPr>
        <p:spPr bwMode="auto">
          <a:xfrm>
            <a:off x="842963" y="3214688"/>
            <a:ext cx="20145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лето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6188" y="742950"/>
            <a:ext cx="4889500" cy="4619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Укажи видовое понятие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42976" y="1857364"/>
            <a:ext cx="214033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12345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19182" y="4572008"/>
            <a:ext cx="2552686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АБВГД</a:t>
            </a:r>
          </a:p>
        </p:txBody>
      </p:sp>
      <p:sp>
        <p:nvSpPr>
          <p:cNvPr id="31746" name="Music"/>
          <p:cNvSpPr>
            <a:spLocks noEditPoints="1" noChangeArrowheads="1"/>
          </p:cNvSpPr>
          <p:nvPr/>
        </p:nvSpPr>
        <p:spPr bwMode="auto">
          <a:xfrm>
            <a:off x="1643063" y="3143250"/>
            <a:ext cx="1000125" cy="881063"/>
          </a:xfrm>
          <a:custGeom>
            <a:avLst/>
            <a:gdLst>
              <a:gd name="T0" fmla="*/ 7352 w 21600"/>
              <a:gd name="T1" fmla="*/ 46 h 21600"/>
              <a:gd name="T2" fmla="*/ 7373 w 21600"/>
              <a:gd name="T3" fmla="*/ 9900 h 21600"/>
              <a:gd name="T4" fmla="*/ 21683 w 21600"/>
              <a:gd name="T5" fmla="*/ 10061 h 21600"/>
              <a:gd name="T6" fmla="*/ 7352 w 21600"/>
              <a:gd name="T7" fmla="*/ 46 h 21600"/>
              <a:gd name="T8" fmla="*/ 21600 w 21600"/>
              <a:gd name="T9" fmla="*/ 0 h 21600"/>
              <a:gd name="T10" fmla="*/ 7975 w 21600"/>
              <a:gd name="T11" fmla="*/ 923 h 21600"/>
              <a:gd name="T12" fmla="*/ 20935 w 21600"/>
              <a:gd name="T13" fmla="*/ 535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1600" h="21600">
                <a:moveTo>
                  <a:pt x="7352" y="46"/>
                </a:moveTo>
                <a:lnTo>
                  <a:pt x="7373" y="9900"/>
                </a:lnTo>
                <a:lnTo>
                  <a:pt x="7352" y="16107"/>
                </a:lnTo>
                <a:lnTo>
                  <a:pt x="7103" y="15969"/>
                </a:lnTo>
                <a:lnTo>
                  <a:pt x="6729" y="15692"/>
                </a:lnTo>
                <a:lnTo>
                  <a:pt x="6355" y="15553"/>
                </a:lnTo>
                <a:lnTo>
                  <a:pt x="5981" y="15415"/>
                </a:lnTo>
                <a:lnTo>
                  <a:pt x="5607" y="15276"/>
                </a:lnTo>
                <a:lnTo>
                  <a:pt x="5109" y="15138"/>
                </a:lnTo>
                <a:lnTo>
                  <a:pt x="4735" y="15138"/>
                </a:lnTo>
                <a:lnTo>
                  <a:pt x="4236" y="15138"/>
                </a:lnTo>
                <a:lnTo>
                  <a:pt x="3364" y="15138"/>
                </a:lnTo>
                <a:lnTo>
                  <a:pt x="2616" y="15276"/>
                </a:lnTo>
                <a:lnTo>
                  <a:pt x="1869" y="15692"/>
                </a:lnTo>
                <a:lnTo>
                  <a:pt x="1246" y="15969"/>
                </a:lnTo>
                <a:lnTo>
                  <a:pt x="747" y="16523"/>
                </a:lnTo>
                <a:lnTo>
                  <a:pt x="373" y="17076"/>
                </a:lnTo>
                <a:lnTo>
                  <a:pt x="124" y="17630"/>
                </a:lnTo>
                <a:lnTo>
                  <a:pt x="0" y="18323"/>
                </a:lnTo>
                <a:lnTo>
                  <a:pt x="124" y="19015"/>
                </a:lnTo>
                <a:lnTo>
                  <a:pt x="373" y="19569"/>
                </a:lnTo>
                <a:lnTo>
                  <a:pt x="747" y="20123"/>
                </a:lnTo>
                <a:lnTo>
                  <a:pt x="1246" y="20676"/>
                </a:lnTo>
                <a:lnTo>
                  <a:pt x="1869" y="21092"/>
                </a:lnTo>
                <a:lnTo>
                  <a:pt x="2616" y="21369"/>
                </a:lnTo>
                <a:lnTo>
                  <a:pt x="3364" y="21507"/>
                </a:lnTo>
                <a:lnTo>
                  <a:pt x="4236" y="21646"/>
                </a:lnTo>
                <a:lnTo>
                  <a:pt x="5109" y="21507"/>
                </a:lnTo>
                <a:lnTo>
                  <a:pt x="5856" y="21369"/>
                </a:lnTo>
                <a:lnTo>
                  <a:pt x="6604" y="21092"/>
                </a:lnTo>
                <a:lnTo>
                  <a:pt x="7227" y="20676"/>
                </a:lnTo>
                <a:lnTo>
                  <a:pt x="7726" y="20123"/>
                </a:lnTo>
                <a:lnTo>
                  <a:pt x="8100" y="19569"/>
                </a:lnTo>
                <a:lnTo>
                  <a:pt x="8349" y="19015"/>
                </a:lnTo>
                <a:lnTo>
                  <a:pt x="8473" y="18323"/>
                </a:lnTo>
                <a:lnTo>
                  <a:pt x="8473" y="6276"/>
                </a:lnTo>
                <a:lnTo>
                  <a:pt x="20561" y="6276"/>
                </a:lnTo>
                <a:lnTo>
                  <a:pt x="20561" y="16107"/>
                </a:lnTo>
                <a:lnTo>
                  <a:pt x="20187" y="15830"/>
                </a:lnTo>
                <a:lnTo>
                  <a:pt x="19938" y="15692"/>
                </a:lnTo>
                <a:lnTo>
                  <a:pt x="19564" y="15553"/>
                </a:lnTo>
                <a:lnTo>
                  <a:pt x="19190" y="15415"/>
                </a:lnTo>
                <a:lnTo>
                  <a:pt x="18692" y="15276"/>
                </a:lnTo>
                <a:lnTo>
                  <a:pt x="18318" y="15138"/>
                </a:lnTo>
                <a:lnTo>
                  <a:pt x="17944" y="15138"/>
                </a:lnTo>
                <a:lnTo>
                  <a:pt x="17446" y="15138"/>
                </a:lnTo>
                <a:lnTo>
                  <a:pt x="16573" y="15138"/>
                </a:lnTo>
                <a:lnTo>
                  <a:pt x="15826" y="15276"/>
                </a:lnTo>
                <a:lnTo>
                  <a:pt x="15078" y="15692"/>
                </a:lnTo>
                <a:lnTo>
                  <a:pt x="14455" y="15969"/>
                </a:lnTo>
                <a:lnTo>
                  <a:pt x="13956" y="16523"/>
                </a:lnTo>
                <a:lnTo>
                  <a:pt x="13583" y="17076"/>
                </a:lnTo>
                <a:lnTo>
                  <a:pt x="13333" y="17630"/>
                </a:lnTo>
                <a:lnTo>
                  <a:pt x="13209" y="18323"/>
                </a:lnTo>
                <a:lnTo>
                  <a:pt x="13333" y="19015"/>
                </a:lnTo>
                <a:lnTo>
                  <a:pt x="13583" y="19569"/>
                </a:lnTo>
                <a:lnTo>
                  <a:pt x="13956" y="20123"/>
                </a:lnTo>
                <a:lnTo>
                  <a:pt x="14455" y="20676"/>
                </a:lnTo>
                <a:lnTo>
                  <a:pt x="15078" y="21092"/>
                </a:lnTo>
                <a:lnTo>
                  <a:pt x="15826" y="21369"/>
                </a:lnTo>
                <a:lnTo>
                  <a:pt x="16573" y="21507"/>
                </a:lnTo>
                <a:lnTo>
                  <a:pt x="17446" y="21646"/>
                </a:lnTo>
                <a:lnTo>
                  <a:pt x="18318" y="21507"/>
                </a:lnTo>
                <a:lnTo>
                  <a:pt x="19066" y="21369"/>
                </a:lnTo>
                <a:lnTo>
                  <a:pt x="19813" y="21092"/>
                </a:lnTo>
                <a:lnTo>
                  <a:pt x="20436" y="20676"/>
                </a:lnTo>
                <a:lnTo>
                  <a:pt x="20935" y="20123"/>
                </a:lnTo>
                <a:lnTo>
                  <a:pt x="21309" y="19569"/>
                </a:lnTo>
                <a:lnTo>
                  <a:pt x="21558" y="19015"/>
                </a:lnTo>
                <a:lnTo>
                  <a:pt x="21683" y="18323"/>
                </a:lnTo>
                <a:lnTo>
                  <a:pt x="21683" y="10061"/>
                </a:lnTo>
                <a:lnTo>
                  <a:pt x="21683" y="46"/>
                </a:lnTo>
                <a:lnTo>
                  <a:pt x="7352" y="46"/>
                </a:lnTo>
                <a:close/>
              </a:path>
            </a:pathLst>
          </a:cu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Прямоугольник 17">
            <a:hlinkClick r:id="rId4" action="ppaction://hlinksldjump"/>
          </p:cNvPr>
          <p:cNvSpPr/>
          <p:nvPr/>
        </p:nvSpPr>
        <p:spPr>
          <a:xfrm>
            <a:off x="4714876" y="1928802"/>
            <a:ext cx="21365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33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буква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572000" y="3071810"/>
            <a:ext cx="245131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33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цифра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000628" y="4357694"/>
            <a:ext cx="167866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33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знак</a:t>
            </a:r>
          </a:p>
        </p:txBody>
      </p:sp>
      <p:sp>
        <p:nvSpPr>
          <p:cNvPr id="22" name="Двойные круглые скобки 21"/>
          <p:cNvSpPr/>
          <p:nvPr/>
        </p:nvSpPr>
        <p:spPr>
          <a:xfrm>
            <a:off x="714375" y="1357313"/>
            <a:ext cx="3143250" cy="4429125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BDB580-0DC4-4D0D-B113-3542CB50F5DC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6" name="Picture 13" descr="um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93" y="714356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4341" name="Text Box 24"/>
          <p:cNvSpPr txBox="1">
            <a:spLocks noChangeArrowheads="1"/>
          </p:cNvSpPr>
          <p:nvPr/>
        </p:nvSpPr>
        <p:spPr bwMode="auto">
          <a:xfrm>
            <a:off x="3605213" y="3071813"/>
            <a:ext cx="1966912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Времена года</a:t>
            </a:r>
          </a:p>
        </p:txBody>
      </p:sp>
      <p:sp>
        <p:nvSpPr>
          <p:cNvPr id="14342" name="Text Box 42"/>
          <p:cNvSpPr txBox="1">
            <a:spLocks noChangeArrowheads="1"/>
          </p:cNvSpPr>
          <p:nvPr/>
        </p:nvSpPr>
        <p:spPr bwMode="auto">
          <a:xfrm>
            <a:off x="3556000" y="785813"/>
            <a:ext cx="2087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осень</a:t>
            </a:r>
          </a:p>
        </p:txBody>
      </p:sp>
      <p:sp>
        <p:nvSpPr>
          <p:cNvPr id="14343" name="Text Box 47"/>
          <p:cNvSpPr txBox="1">
            <a:spLocks noChangeArrowheads="1"/>
          </p:cNvSpPr>
          <p:nvPr/>
        </p:nvSpPr>
        <p:spPr bwMode="auto">
          <a:xfrm>
            <a:off x="6413500" y="3214688"/>
            <a:ext cx="1944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зима</a:t>
            </a:r>
          </a:p>
        </p:txBody>
      </p:sp>
      <p:sp>
        <p:nvSpPr>
          <p:cNvPr id="14344" name="Text Box 50"/>
          <p:cNvSpPr txBox="1">
            <a:spLocks noChangeArrowheads="1"/>
          </p:cNvSpPr>
          <p:nvPr/>
        </p:nvSpPr>
        <p:spPr bwMode="auto">
          <a:xfrm>
            <a:off x="3482975" y="5572125"/>
            <a:ext cx="2160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весна</a:t>
            </a:r>
          </a:p>
        </p:txBody>
      </p:sp>
      <p:sp>
        <p:nvSpPr>
          <p:cNvPr id="14345" name="Text Box 54"/>
          <p:cNvSpPr txBox="1">
            <a:spLocks noChangeArrowheads="1"/>
          </p:cNvSpPr>
          <p:nvPr/>
        </p:nvSpPr>
        <p:spPr bwMode="auto">
          <a:xfrm>
            <a:off x="842963" y="3214688"/>
            <a:ext cx="20145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лето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6188" y="742950"/>
            <a:ext cx="4889500" cy="4619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Укажи видовое понятие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42976" y="1857364"/>
            <a:ext cx="214033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12345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19182" y="4572008"/>
            <a:ext cx="2552686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АБВГД</a:t>
            </a:r>
          </a:p>
        </p:txBody>
      </p:sp>
      <p:sp>
        <p:nvSpPr>
          <p:cNvPr id="31746" name="Music"/>
          <p:cNvSpPr>
            <a:spLocks noEditPoints="1" noChangeArrowheads="1"/>
          </p:cNvSpPr>
          <p:nvPr/>
        </p:nvSpPr>
        <p:spPr bwMode="auto">
          <a:xfrm>
            <a:off x="1643063" y="3143250"/>
            <a:ext cx="1000125" cy="881063"/>
          </a:xfrm>
          <a:custGeom>
            <a:avLst/>
            <a:gdLst>
              <a:gd name="T0" fmla="*/ 7352 w 21600"/>
              <a:gd name="T1" fmla="*/ 46 h 21600"/>
              <a:gd name="T2" fmla="*/ 7373 w 21600"/>
              <a:gd name="T3" fmla="*/ 9900 h 21600"/>
              <a:gd name="T4" fmla="*/ 21683 w 21600"/>
              <a:gd name="T5" fmla="*/ 10061 h 21600"/>
              <a:gd name="T6" fmla="*/ 7352 w 21600"/>
              <a:gd name="T7" fmla="*/ 46 h 21600"/>
              <a:gd name="T8" fmla="*/ 21600 w 21600"/>
              <a:gd name="T9" fmla="*/ 0 h 21600"/>
              <a:gd name="T10" fmla="*/ 7975 w 21600"/>
              <a:gd name="T11" fmla="*/ 923 h 21600"/>
              <a:gd name="T12" fmla="*/ 20935 w 21600"/>
              <a:gd name="T13" fmla="*/ 535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1600" h="21600">
                <a:moveTo>
                  <a:pt x="7352" y="46"/>
                </a:moveTo>
                <a:lnTo>
                  <a:pt x="7373" y="9900"/>
                </a:lnTo>
                <a:lnTo>
                  <a:pt x="7352" y="16107"/>
                </a:lnTo>
                <a:lnTo>
                  <a:pt x="7103" y="15969"/>
                </a:lnTo>
                <a:lnTo>
                  <a:pt x="6729" y="15692"/>
                </a:lnTo>
                <a:lnTo>
                  <a:pt x="6355" y="15553"/>
                </a:lnTo>
                <a:lnTo>
                  <a:pt x="5981" y="15415"/>
                </a:lnTo>
                <a:lnTo>
                  <a:pt x="5607" y="15276"/>
                </a:lnTo>
                <a:lnTo>
                  <a:pt x="5109" y="15138"/>
                </a:lnTo>
                <a:lnTo>
                  <a:pt x="4735" y="15138"/>
                </a:lnTo>
                <a:lnTo>
                  <a:pt x="4236" y="15138"/>
                </a:lnTo>
                <a:lnTo>
                  <a:pt x="3364" y="15138"/>
                </a:lnTo>
                <a:lnTo>
                  <a:pt x="2616" y="15276"/>
                </a:lnTo>
                <a:lnTo>
                  <a:pt x="1869" y="15692"/>
                </a:lnTo>
                <a:lnTo>
                  <a:pt x="1246" y="15969"/>
                </a:lnTo>
                <a:lnTo>
                  <a:pt x="747" y="16523"/>
                </a:lnTo>
                <a:lnTo>
                  <a:pt x="373" y="17076"/>
                </a:lnTo>
                <a:lnTo>
                  <a:pt x="124" y="17630"/>
                </a:lnTo>
                <a:lnTo>
                  <a:pt x="0" y="18323"/>
                </a:lnTo>
                <a:lnTo>
                  <a:pt x="124" y="19015"/>
                </a:lnTo>
                <a:lnTo>
                  <a:pt x="373" y="19569"/>
                </a:lnTo>
                <a:lnTo>
                  <a:pt x="747" y="20123"/>
                </a:lnTo>
                <a:lnTo>
                  <a:pt x="1246" y="20676"/>
                </a:lnTo>
                <a:lnTo>
                  <a:pt x="1869" y="21092"/>
                </a:lnTo>
                <a:lnTo>
                  <a:pt x="2616" y="21369"/>
                </a:lnTo>
                <a:lnTo>
                  <a:pt x="3364" y="21507"/>
                </a:lnTo>
                <a:lnTo>
                  <a:pt x="4236" y="21646"/>
                </a:lnTo>
                <a:lnTo>
                  <a:pt x="5109" y="21507"/>
                </a:lnTo>
                <a:lnTo>
                  <a:pt x="5856" y="21369"/>
                </a:lnTo>
                <a:lnTo>
                  <a:pt x="6604" y="21092"/>
                </a:lnTo>
                <a:lnTo>
                  <a:pt x="7227" y="20676"/>
                </a:lnTo>
                <a:lnTo>
                  <a:pt x="7726" y="20123"/>
                </a:lnTo>
                <a:lnTo>
                  <a:pt x="8100" y="19569"/>
                </a:lnTo>
                <a:lnTo>
                  <a:pt x="8349" y="19015"/>
                </a:lnTo>
                <a:lnTo>
                  <a:pt x="8473" y="18323"/>
                </a:lnTo>
                <a:lnTo>
                  <a:pt x="8473" y="6276"/>
                </a:lnTo>
                <a:lnTo>
                  <a:pt x="20561" y="6276"/>
                </a:lnTo>
                <a:lnTo>
                  <a:pt x="20561" y="16107"/>
                </a:lnTo>
                <a:lnTo>
                  <a:pt x="20187" y="15830"/>
                </a:lnTo>
                <a:lnTo>
                  <a:pt x="19938" y="15692"/>
                </a:lnTo>
                <a:lnTo>
                  <a:pt x="19564" y="15553"/>
                </a:lnTo>
                <a:lnTo>
                  <a:pt x="19190" y="15415"/>
                </a:lnTo>
                <a:lnTo>
                  <a:pt x="18692" y="15276"/>
                </a:lnTo>
                <a:lnTo>
                  <a:pt x="18318" y="15138"/>
                </a:lnTo>
                <a:lnTo>
                  <a:pt x="17944" y="15138"/>
                </a:lnTo>
                <a:lnTo>
                  <a:pt x="17446" y="15138"/>
                </a:lnTo>
                <a:lnTo>
                  <a:pt x="16573" y="15138"/>
                </a:lnTo>
                <a:lnTo>
                  <a:pt x="15826" y="15276"/>
                </a:lnTo>
                <a:lnTo>
                  <a:pt x="15078" y="15692"/>
                </a:lnTo>
                <a:lnTo>
                  <a:pt x="14455" y="15969"/>
                </a:lnTo>
                <a:lnTo>
                  <a:pt x="13956" y="16523"/>
                </a:lnTo>
                <a:lnTo>
                  <a:pt x="13583" y="17076"/>
                </a:lnTo>
                <a:lnTo>
                  <a:pt x="13333" y="17630"/>
                </a:lnTo>
                <a:lnTo>
                  <a:pt x="13209" y="18323"/>
                </a:lnTo>
                <a:lnTo>
                  <a:pt x="13333" y="19015"/>
                </a:lnTo>
                <a:lnTo>
                  <a:pt x="13583" y="19569"/>
                </a:lnTo>
                <a:lnTo>
                  <a:pt x="13956" y="20123"/>
                </a:lnTo>
                <a:lnTo>
                  <a:pt x="14455" y="20676"/>
                </a:lnTo>
                <a:lnTo>
                  <a:pt x="15078" y="21092"/>
                </a:lnTo>
                <a:lnTo>
                  <a:pt x="15826" y="21369"/>
                </a:lnTo>
                <a:lnTo>
                  <a:pt x="16573" y="21507"/>
                </a:lnTo>
                <a:lnTo>
                  <a:pt x="17446" y="21646"/>
                </a:lnTo>
                <a:lnTo>
                  <a:pt x="18318" y="21507"/>
                </a:lnTo>
                <a:lnTo>
                  <a:pt x="19066" y="21369"/>
                </a:lnTo>
                <a:lnTo>
                  <a:pt x="19813" y="21092"/>
                </a:lnTo>
                <a:lnTo>
                  <a:pt x="20436" y="20676"/>
                </a:lnTo>
                <a:lnTo>
                  <a:pt x="20935" y="20123"/>
                </a:lnTo>
                <a:lnTo>
                  <a:pt x="21309" y="19569"/>
                </a:lnTo>
                <a:lnTo>
                  <a:pt x="21558" y="19015"/>
                </a:lnTo>
                <a:lnTo>
                  <a:pt x="21683" y="18323"/>
                </a:lnTo>
                <a:lnTo>
                  <a:pt x="21683" y="10061"/>
                </a:lnTo>
                <a:lnTo>
                  <a:pt x="21683" y="46"/>
                </a:lnTo>
                <a:lnTo>
                  <a:pt x="7352" y="46"/>
                </a:lnTo>
                <a:close/>
              </a:path>
            </a:pathLst>
          </a:cu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714876" y="1928802"/>
            <a:ext cx="21365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33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буква</a:t>
            </a:r>
          </a:p>
        </p:txBody>
      </p:sp>
      <p:sp>
        <p:nvSpPr>
          <p:cNvPr id="20" name="Прямоугольник 19">
            <a:hlinkClick r:id="rId3" action="ppaction://hlinksldjump"/>
          </p:cNvPr>
          <p:cNvSpPr/>
          <p:nvPr/>
        </p:nvSpPr>
        <p:spPr>
          <a:xfrm>
            <a:off x="4572000" y="3071810"/>
            <a:ext cx="245131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33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цифра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000628" y="4357694"/>
            <a:ext cx="167866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33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знак</a:t>
            </a:r>
          </a:p>
        </p:txBody>
      </p:sp>
      <p:sp>
        <p:nvSpPr>
          <p:cNvPr id="22" name="Двойные круглые скобки 21"/>
          <p:cNvSpPr/>
          <p:nvPr/>
        </p:nvSpPr>
        <p:spPr>
          <a:xfrm>
            <a:off x="714375" y="1357313"/>
            <a:ext cx="3143250" cy="4429125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4354" name="Picture 2" descr="http://bronxbanter.arneson.name/wordpress/wp-content/uploads/2011/09/smiley-fac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358063" y="2000250"/>
            <a:ext cx="8572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2B8F6-044C-45EF-AB29-9740F85C1D8E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6" name="Picture 13" descr="um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93" y="714356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365" name="Text Box 24"/>
          <p:cNvSpPr txBox="1">
            <a:spLocks noChangeArrowheads="1"/>
          </p:cNvSpPr>
          <p:nvPr/>
        </p:nvSpPr>
        <p:spPr bwMode="auto">
          <a:xfrm>
            <a:off x="3605213" y="3071813"/>
            <a:ext cx="1966912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Времена года</a:t>
            </a:r>
          </a:p>
        </p:txBody>
      </p:sp>
      <p:sp>
        <p:nvSpPr>
          <p:cNvPr id="15366" name="Text Box 42"/>
          <p:cNvSpPr txBox="1">
            <a:spLocks noChangeArrowheads="1"/>
          </p:cNvSpPr>
          <p:nvPr/>
        </p:nvSpPr>
        <p:spPr bwMode="auto">
          <a:xfrm>
            <a:off x="3556000" y="785813"/>
            <a:ext cx="2087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осень</a:t>
            </a:r>
          </a:p>
        </p:txBody>
      </p:sp>
      <p:sp>
        <p:nvSpPr>
          <p:cNvPr id="15367" name="Text Box 47"/>
          <p:cNvSpPr txBox="1">
            <a:spLocks noChangeArrowheads="1"/>
          </p:cNvSpPr>
          <p:nvPr/>
        </p:nvSpPr>
        <p:spPr bwMode="auto">
          <a:xfrm>
            <a:off x="6413500" y="3214688"/>
            <a:ext cx="1944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зима</a:t>
            </a:r>
          </a:p>
        </p:txBody>
      </p:sp>
      <p:sp>
        <p:nvSpPr>
          <p:cNvPr id="15368" name="Text Box 50"/>
          <p:cNvSpPr txBox="1">
            <a:spLocks noChangeArrowheads="1"/>
          </p:cNvSpPr>
          <p:nvPr/>
        </p:nvSpPr>
        <p:spPr bwMode="auto">
          <a:xfrm>
            <a:off x="3482975" y="5572125"/>
            <a:ext cx="2160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весна</a:t>
            </a:r>
          </a:p>
        </p:txBody>
      </p:sp>
      <p:sp>
        <p:nvSpPr>
          <p:cNvPr id="15369" name="Text Box 54"/>
          <p:cNvSpPr txBox="1">
            <a:spLocks noChangeArrowheads="1"/>
          </p:cNvSpPr>
          <p:nvPr/>
        </p:nvSpPr>
        <p:spPr bwMode="auto">
          <a:xfrm>
            <a:off x="842963" y="3214688"/>
            <a:ext cx="20145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bg1"/>
                </a:solidFill>
              </a:rPr>
              <a:t>лето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6188" y="742950"/>
            <a:ext cx="4889500" cy="4619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Укажи видовое понятие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42976" y="1857364"/>
            <a:ext cx="214033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12345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19182" y="4572008"/>
            <a:ext cx="2552686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АБВГД</a:t>
            </a:r>
          </a:p>
        </p:txBody>
      </p:sp>
      <p:sp>
        <p:nvSpPr>
          <p:cNvPr id="31746" name="Music"/>
          <p:cNvSpPr>
            <a:spLocks noEditPoints="1" noChangeArrowheads="1"/>
          </p:cNvSpPr>
          <p:nvPr/>
        </p:nvSpPr>
        <p:spPr bwMode="auto">
          <a:xfrm>
            <a:off x="1643063" y="3143250"/>
            <a:ext cx="1000125" cy="881063"/>
          </a:xfrm>
          <a:custGeom>
            <a:avLst/>
            <a:gdLst>
              <a:gd name="T0" fmla="*/ 7352 w 21600"/>
              <a:gd name="T1" fmla="*/ 46 h 21600"/>
              <a:gd name="T2" fmla="*/ 7373 w 21600"/>
              <a:gd name="T3" fmla="*/ 9900 h 21600"/>
              <a:gd name="T4" fmla="*/ 21683 w 21600"/>
              <a:gd name="T5" fmla="*/ 10061 h 21600"/>
              <a:gd name="T6" fmla="*/ 7352 w 21600"/>
              <a:gd name="T7" fmla="*/ 46 h 21600"/>
              <a:gd name="T8" fmla="*/ 21600 w 21600"/>
              <a:gd name="T9" fmla="*/ 0 h 21600"/>
              <a:gd name="T10" fmla="*/ 7975 w 21600"/>
              <a:gd name="T11" fmla="*/ 923 h 21600"/>
              <a:gd name="T12" fmla="*/ 20935 w 21600"/>
              <a:gd name="T13" fmla="*/ 535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1600" h="21600">
                <a:moveTo>
                  <a:pt x="7352" y="46"/>
                </a:moveTo>
                <a:lnTo>
                  <a:pt x="7373" y="9900"/>
                </a:lnTo>
                <a:lnTo>
                  <a:pt x="7352" y="16107"/>
                </a:lnTo>
                <a:lnTo>
                  <a:pt x="7103" y="15969"/>
                </a:lnTo>
                <a:lnTo>
                  <a:pt x="6729" y="15692"/>
                </a:lnTo>
                <a:lnTo>
                  <a:pt x="6355" y="15553"/>
                </a:lnTo>
                <a:lnTo>
                  <a:pt x="5981" y="15415"/>
                </a:lnTo>
                <a:lnTo>
                  <a:pt x="5607" y="15276"/>
                </a:lnTo>
                <a:lnTo>
                  <a:pt x="5109" y="15138"/>
                </a:lnTo>
                <a:lnTo>
                  <a:pt x="4735" y="15138"/>
                </a:lnTo>
                <a:lnTo>
                  <a:pt x="4236" y="15138"/>
                </a:lnTo>
                <a:lnTo>
                  <a:pt x="3364" y="15138"/>
                </a:lnTo>
                <a:lnTo>
                  <a:pt x="2616" y="15276"/>
                </a:lnTo>
                <a:lnTo>
                  <a:pt x="1869" y="15692"/>
                </a:lnTo>
                <a:lnTo>
                  <a:pt x="1246" y="15969"/>
                </a:lnTo>
                <a:lnTo>
                  <a:pt x="747" y="16523"/>
                </a:lnTo>
                <a:lnTo>
                  <a:pt x="373" y="17076"/>
                </a:lnTo>
                <a:lnTo>
                  <a:pt x="124" y="17630"/>
                </a:lnTo>
                <a:lnTo>
                  <a:pt x="0" y="18323"/>
                </a:lnTo>
                <a:lnTo>
                  <a:pt x="124" y="19015"/>
                </a:lnTo>
                <a:lnTo>
                  <a:pt x="373" y="19569"/>
                </a:lnTo>
                <a:lnTo>
                  <a:pt x="747" y="20123"/>
                </a:lnTo>
                <a:lnTo>
                  <a:pt x="1246" y="20676"/>
                </a:lnTo>
                <a:lnTo>
                  <a:pt x="1869" y="21092"/>
                </a:lnTo>
                <a:lnTo>
                  <a:pt x="2616" y="21369"/>
                </a:lnTo>
                <a:lnTo>
                  <a:pt x="3364" y="21507"/>
                </a:lnTo>
                <a:lnTo>
                  <a:pt x="4236" y="21646"/>
                </a:lnTo>
                <a:lnTo>
                  <a:pt x="5109" y="21507"/>
                </a:lnTo>
                <a:lnTo>
                  <a:pt x="5856" y="21369"/>
                </a:lnTo>
                <a:lnTo>
                  <a:pt x="6604" y="21092"/>
                </a:lnTo>
                <a:lnTo>
                  <a:pt x="7227" y="20676"/>
                </a:lnTo>
                <a:lnTo>
                  <a:pt x="7726" y="20123"/>
                </a:lnTo>
                <a:lnTo>
                  <a:pt x="8100" y="19569"/>
                </a:lnTo>
                <a:lnTo>
                  <a:pt x="8349" y="19015"/>
                </a:lnTo>
                <a:lnTo>
                  <a:pt x="8473" y="18323"/>
                </a:lnTo>
                <a:lnTo>
                  <a:pt x="8473" y="6276"/>
                </a:lnTo>
                <a:lnTo>
                  <a:pt x="20561" y="6276"/>
                </a:lnTo>
                <a:lnTo>
                  <a:pt x="20561" y="16107"/>
                </a:lnTo>
                <a:lnTo>
                  <a:pt x="20187" y="15830"/>
                </a:lnTo>
                <a:lnTo>
                  <a:pt x="19938" y="15692"/>
                </a:lnTo>
                <a:lnTo>
                  <a:pt x="19564" y="15553"/>
                </a:lnTo>
                <a:lnTo>
                  <a:pt x="19190" y="15415"/>
                </a:lnTo>
                <a:lnTo>
                  <a:pt x="18692" y="15276"/>
                </a:lnTo>
                <a:lnTo>
                  <a:pt x="18318" y="15138"/>
                </a:lnTo>
                <a:lnTo>
                  <a:pt x="17944" y="15138"/>
                </a:lnTo>
                <a:lnTo>
                  <a:pt x="17446" y="15138"/>
                </a:lnTo>
                <a:lnTo>
                  <a:pt x="16573" y="15138"/>
                </a:lnTo>
                <a:lnTo>
                  <a:pt x="15826" y="15276"/>
                </a:lnTo>
                <a:lnTo>
                  <a:pt x="15078" y="15692"/>
                </a:lnTo>
                <a:lnTo>
                  <a:pt x="14455" y="15969"/>
                </a:lnTo>
                <a:lnTo>
                  <a:pt x="13956" y="16523"/>
                </a:lnTo>
                <a:lnTo>
                  <a:pt x="13583" y="17076"/>
                </a:lnTo>
                <a:lnTo>
                  <a:pt x="13333" y="17630"/>
                </a:lnTo>
                <a:lnTo>
                  <a:pt x="13209" y="18323"/>
                </a:lnTo>
                <a:lnTo>
                  <a:pt x="13333" y="19015"/>
                </a:lnTo>
                <a:lnTo>
                  <a:pt x="13583" y="19569"/>
                </a:lnTo>
                <a:lnTo>
                  <a:pt x="13956" y="20123"/>
                </a:lnTo>
                <a:lnTo>
                  <a:pt x="14455" y="20676"/>
                </a:lnTo>
                <a:lnTo>
                  <a:pt x="15078" y="21092"/>
                </a:lnTo>
                <a:lnTo>
                  <a:pt x="15826" y="21369"/>
                </a:lnTo>
                <a:lnTo>
                  <a:pt x="16573" y="21507"/>
                </a:lnTo>
                <a:lnTo>
                  <a:pt x="17446" y="21646"/>
                </a:lnTo>
                <a:lnTo>
                  <a:pt x="18318" y="21507"/>
                </a:lnTo>
                <a:lnTo>
                  <a:pt x="19066" y="21369"/>
                </a:lnTo>
                <a:lnTo>
                  <a:pt x="19813" y="21092"/>
                </a:lnTo>
                <a:lnTo>
                  <a:pt x="20436" y="20676"/>
                </a:lnTo>
                <a:lnTo>
                  <a:pt x="20935" y="20123"/>
                </a:lnTo>
                <a:lnTo>
                  <a:pt x="21309" y="19569"/>
                </a:lnTo>
                <a:lnTo>
                  <a:pt x="21558" y="19015"/>
                </a:lnTo>
                <a:lnTo>
                  <a:pt x="21683" y="18323"/>
                </a:lnTo>
                <a:lnTo>
                  <a:pt x="21683" y="10061"/>
                </a:lnTo>
                <a:lnTo>
                  <a:pt x="21683" y="46"/>
                </a:lnTo>
                <a:lnTo>
                  <a:pt x="7352" y="46"/>
                </a:lnTo>
                <a:close/>
              </a:path>
            </a:pathLst>
          </a:cu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714876" y="1928802"/>
            <a:ext cx="21365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33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буква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572000" y="3071810"/>
            <a:ext cx="245131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33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цифра</a:t>
            </a:r>
          </a:p>
        </p:txBody>
      </p:sp>
      <p:sp>
        <p:nvSpPr>
          <p:cNvPr id="21" name="Прямоугольник 20">
            <a:hlinkClick r:id="rId3" action="ppaction://hlinksldjump"/>
          </p:cNvPr>
          <p:cNvSpPr/>
          <p:nvPr/>
        </p:nvSpPr>
        <p:spPr>
          <a:xfrm>
            <a:off x="5000628" y="4357694"/>
            <a:ext cx="167866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33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знак</a:t>
            </a:r>
          </a:p>
        </p:txBody>
      </p:sp>
      <p:sp>
        <p:nvSpPr>
          <p:cNvPr id="22" name="Двойные круглые скобки 21"/>
          <p:cNvSpPr/>
          <p:nvPr/>
        </p:nvSpPr>
        <p:spPr>
          <a:xfrm>
            <a:off x="714375" y="1357313"/>
            <a:ext cx="3143250" cy="4429125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5378" name="Picture 2" descr="http://bronxbanter.arneson.name/wordpress/wp-content/uploads/2011/09/smiley-fac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358063" y="2000250"/>
            <a:ext cx="8572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9" name="Picture 2" descr="http://bronxbanter.arneson.name/wordpress/wp-content/uploads/2011/09/smiley-fac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429500" y="3214688"/>
            <a:ext cx="8572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Управляющая кнопка: далее 26">
            <a:hlinkClick r:id="rId3" action="ppaction://hlinksldjump" highlightClick="1"/>
          </p:cNvPr>
          <p:cNvSpPr/>
          <p:nvPr/>
        </p:nvSpPr>
        <p:spPr>
          <a:xfrm>
            <a:off x="7643813" y="5929313"/>
            <a:ext cx="928687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Текст 4"/>
          <p:cNvSpPr>
            <a:spLocks noGrp="1"/>
          </p:cNvSpPr>
          <p:nvPr>
            <p:ph type="body" idx="1"/>
          </p:nvPr>
        </p:nvSpPr>
        <p:spPr>
          <a:xfrm>
            <a:off x="428625" y="1285875"/>
            <a:ext cx="4643438" cy="639763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Вставь пропущенное слово: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E13DAF-5FB9-49C3-A55F-C03B8D28D835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pic>
        <p:nvPicPr>
          <p:cNvPr id="4" name="Picture 2" descr="C:\Documents and Settings\user\Мои документы\школьная\ИНФОРМАТИКА\disk_matveeva_4fgos\Диск_Матвеева_4_ФГОС\4klass\pic\tmz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714359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Содержимое 5"/>
          <p:cNvSpPr txBox="1">
            <a:spLocks/>
          </p:cNvSpPr>
          <p:nvPr/>
        </p:nvSpPr>
        <p:spPr bwMode="auto">
          <a:xfrm>
            <a:off x="785813" y="3000375"/>
            <a:ext cx="42862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endParaRPr lang="ru-RU" sz="2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Рамка 1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75" y="3500438"/>
            <a:ext cx="8001000" cy="1662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Когда говорят о понятии, обозначающее его слово всегда используется в единственном 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357563" y="4344988"/>
            <a:ext cx="16430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</a:rPr>
              <a:t>числе.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85750" y="2500313"/>
            <a:ext cx="8572500" cy="523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Понятия это наши представления </a:t>
            </a:r>
            <a:endParaRPr lang="ru-RU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29375" y="2487613"/>
            <a:ext cx="2000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</a:rPr>
              <a:t>объекте.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715125" y="2286000"/>
            <a:ext cx="1714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/>
              <a:t>....... 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571875" y="4214813"/>
            <a:ext cx="1714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/>
              <a:t>.....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  <p:bldP spid="12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Текст 4"/>
          <p:cNvSpPr>
            <a:spLocks noGrp="1"/>
          </p:cNvSpPr>
          <p:nvPr>
            <p:ph type="body" idx="1"/>
          </p:nvPr>
        </p:nvSpPr>
        <p:spPr>
          <a:xfrm>
            <a:off x="428625" y="1285875"/>
            <a:ext cx="4040188" cy="639763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Закончи высказывание: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5EB0-5BD0-4F85-B163-B8E9BE9A8CB5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pic>
        <p:nvPicPr>
          <p:cNvPr id="16386" name="Picture 2" descr="C:\Documents and Settings\user\Мои документы\школьная\ИНФОРМАТИКА\disk_matveeva_4fgos\Диск_Матвеева_4_ФГОС\4klass\pic\tmz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714359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Содержимое 5"/>
          <p:cNvSpPr txBox="1">
            <a:spLocks/>
          </p:cNvSpPr>
          <p:nvPr/>
        </p:nvSpPr>
        <p:spPr bwMode="auto">
          <a:xfrm>
            <a:off x="785813" y="3000375"/>
            <a:ext cx="42862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endParaRPr lang="ru-RU" sz="2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5750" y="2286000"/>
            <a:ext cx="8429625" cy="206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Деление понятия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– это мысленное действие, смысл которого – в 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выделении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............... 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понятий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, входящих в …………….. 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понятие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5750" y="2286000"/>
            <a:ext cx="8429625" cy="206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Деление понятия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– это мысленное действие, смысл которого – в 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выделении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видовых понятий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, входящих в 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родовое понятие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Рамка 1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  <a:cs typeface="Arial" charset="0"/>
              </a:rPr>
              <a:t>Источники информации:</a:t>
            </a:r>
          </a:p>
        </p:txBody>
      </p:sp>
      <p:sp>
        <p:nvSpPr>
          <p:cNvPr id="18435" name="Содержимое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100" smtClean="0">
                <a:latin typeface="Arial" charset="0"/>
                <a:cs typeface="Arial" charset="0"/>
              </a:rPr>
              <a:t>Информатика: учебник для 4 класса. Н.В.Матвеева, Е.Н.Челак, Н.К. Конопатова, Л.П.Панкратова, Н.А.Нурова</a:t>
            </a:r>
            <a:br>
              <a:rPr lang="ru-RU" sz="1100" smtClean="0">
                <a:latin typeface="Arial" charset="0"/>
                <a:cs typeface="Arial" charset="0"/>
              </a:rPr>
            </a:br>
            <a:r>
              <a:rPr lang="ru-RU" sz="1100" smtClean="0">
                <a:latin typeface="Arial" charset="0"/>
                <a:cs typeface="Arial" charset="0"/>
              </a:rPr>
              <a:t>© 2013. БИНОМ. Лаборатория знаний.</a:t>
            </a:r>
          </a:p>
          <a:p>
            <a:r>
              <a:rPr lang="en-US" sz="1100" smtClean="0">
                <a:latin typeface="Arial" charset="0"/>
                <a:cs typeface="Arial" charset="0"/>
                <a:hlinkClick r:id="rId2"/>
              </a:rPr>
              <a:t>http://parnasse.ru/images/photos/medium/article156543.jpg</a:t>
            </a:r>
            <a:r>
              <a:rPr lang="ru-RU" sz="1100" smtClean="0">
                <a:latin typeface="Arial" charset="0"/>
                <a:cs typeface="Arial" charset="0"/>
              </a:rPr>
              <a:t> - рис. мальчик</a:t>
            </a:r>
          </a:p>
          <a:p>
            <a:r>
              <a:rPr lang="en-US" sz="1100" smtClean="0">
                <a:latin typeface="Arial" charset="0"/>
                <a:cs typeface="Arial" charset="0"/>
                <a:hlinkClick r:id="rId3"/>
              </a:rPr>
              <a:t>http://www.sgqconsulting.ru/articles-sgq-89.html</a:t>
            </a:r>
            <a:r>
              <a:rPr lang="ru-RU" sz="1100" smtClean="0">
                <a:latin typeface="Arial" charset="0"/>
                <a:cs typeface="Arial" charset="0"/>
              </a:rPr>
              <a:t> - фото автомобиля</a:t>
            </a:r>
          </a:p>
          <a:p>
            <a:pPr eaLnBrk="1" hangingPunct="1"/>
            <a:r>
              <a:rPr lang="en-US" sz="1100" smtClean="0">
                <a:solidFill>
                  <a:srgbClr val="000000"/>
                </a:solidFill>
                <a:latin typeface="Arial" charset="0"/>
                <a:cs typeface="Arial" charset="0"/>
              </a:rPr>
              <a:t>http://images.yandex.ru/yandsearch?text=%D1%81%D0%BC%D0%B0%D0%B9%D0%BB%D0%B8%D0%BA%20%D1%83%D0%BB%D1%8B%D0%B1%D0%BA%D0%B0&amp;fp=0&amp;pos=21&amp;uinfo=ww-1264-wh-469-fw-1039-fh-448-pd-1&amp;rpt=simage&amp;img_url=http%3A%2F%2Fupload.wikimedia.org%2Fwikipedia%2Fcommons%2Fthumb%2F8%2F85%2FSmiley.svg%2F200px-Smiley.svg.png</a:t>
            </a:r>
            <a:r>
              <a:rPr lang="ru-RU" sz="1100" smtClean="0">
                <a:solidFill>
                  <a:srgbClr val="000000"/>
                </a:solidFill>
                <a:latin typeface="Arial" charset="0"/>
                <a:cs typeface="Arial" charset="0"/>
              </a:rPr>
              <a:t> – рис. смайлик</a:t>
            </a:r>
          </a:p>
          <a:p>
            <a:pPr eaLnBrk="1" hangingPunct="1"/>
            <a:r>
              <a:rPr lang="en-US" sz="1100" smtClean="0">
                <a:solidFill>
                  <a:srgbClr val="000000"/>
                </a:solidFill>
                <a:latin typeface="Arial" charset="0"/>
                <a:cs typeface="Arial" charset="0"/>
              </a:rPr>
              <a:t>http://images.yandex.ru/yandsearch?p=2&amp;text=%D1%81%D0%BC%D0%B0%D0%B9%D0%BB%D0%B8%D0%BA%20%D0%B3%D1%80%D1%83%D1%81%D1%82%D0%BD%D1%8B%D0%B9&amp;fp=2&amp;pos=66&amp;uinfo=ww-1264-wh-469-fw-1039-fh-448-pd-1&amp;rpt=simage&amp;img_url=http%3A%2F%2Fcs316531.userapi.com%2Fv316531561%2F13d4%2F5oSZnN3cQto.jpg</a:t>
            </a:r>
            <a:r>
              <a:rPr lang="ru-RU" sz="1100" smtClean="0">
                <a:solidFill>
                  <a:srgbClr val="000000"/>
                </a:solidFill>
                <a:latin typeface="Arial" charset="0"/>
                <a:cs typeface="Arial" charset="0"/>
              </a:rPr>
              <a:t> – рис. Смайлик</a:t>
            </a:r>
          </a:p>
          <a:p>
            <a:pPr eaLnBrk="1" hangingPunct="1"/>
            <a:r>
              <a:rPr lang="en-US" sz="1100" smtClean="0">
                <a:solidFill>
                  <a:srgbClr val="000000"/>
                </a:solidFill>
                <a:latin typeface="Arial" charset="0"/>
                <a:cs typeface="Arial" charset="0"/>
              </a:rPr>
              <a:t>https://www.google.ru/search?q=%D0%BA%D0%BB%D0%B0%D0%B2%D0%B8%D0%B0%D1%82%D1%83%D1%80%D0%B0&amp;newwindow=1&amp;client=firefox-a&amp;hs=DMe&amp;rls=org.mozilla:ru:official&amp;tbm=isch&amp;tbo=u&amp;source=univ&amp;sa=X&amp;ei=4UvGUp-ELuGyywOF94GIDw&amp;ved=0CDIQsAQ&amp;biw=1280&amp;bih=852#facrc=_&amp;imgdii=_&amp;imgrc=JH9zPLf5C1Dq6M%3A%3Ba_NZFiBUQIFTMM%3Bhttp%253A%252F%252Fwww.compoblog.ru%252Fwp-content%252Fuploads%252F77763.jpg%3Bhttp%253A%252F%252</a:t>
            </a:r>
            <a:r>
              <a:rPr lang="en-US" sz="1100" smtClean="0">
                <a:solidFill>
                  <a:srgbClr val="000000"/>
                </a:solidFill>
                <a:latin typeface="Arial" charset="0"/>
                <a:cs typeface="Arial" charset="0"/>
                <a:hlinkClick r:id="rId4" action="ppaction://hlinkfile"/>
              </a:rPr>
              <a:t>Fwww.compoblog.ru%252Ftag%252F%2525D0%2525BA%2525D0%2525BB%2525D0%2525B0%2525D0%2525B2%2525D0%2525B8%2525D0%2525B0%2525D1%252582%2525D1%252583%2525D1%252580%2525D0%2525B0%252F%3B500%3B307</a:t>
            </a:r>
            <a:r>
              <a:rPr lang="ru-RU" sz="1100" smtClean="0">
                <a:solidFill>
                  <a:srgbClr val="000000"/>
                </a:solidFill>
                <a:latin typeface="Arial" charset="0"/>
                <a:cs typeface="Arial" charset="0"/>
              </a:rPr>
              <a:t> – рис. клавиатура</a:t>
            </a:r>
          </a:p>
          <a:p>
            <a:pPr eaLnBrk="1" hangingPunct="1"/>
            <a:endParaRPr lang="ru-RU" sz="1400" smtClean="0">
              <a:solidFill>
                <a:srgbClr val="000000"/>
              </a:solidFill>
            </a:endParaRPr>
          </a:p>
          <a:p>
            <a:endParaRPr lang="ru-RU" sz="2000" smtClean="0">
              <a:latin typeface="Arial" charset="0"/>
              <a:cs typeface="Arial" charset="0"/>
            </a:endParaRPr>
          </a:p>
          <a:p>
            <a:endParaRPr lang="ru-RU" sz="2000" smtClean="0">
              <a:latin typeface="Arial" charset="0"/>
              <a:cs typeface="Arial" charset="0"/>
            </a:endParaRPr>
          </a:p>
          <a:p>
            <a:endParaRPr lang="ru-RU" sz="2000" smtClean="0">
              <a:latin typeface="Arial" charset="0"/>
              <a:cs typeface="Arial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2643188" y="6286500"/>
            <a:ext cx="4002087" cy="2730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МБОУ "Гимназия №3 г.Горно-Алтайска"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6D5482-B8FB-4E69-9AC7-AA5605876A7A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sp>
        <p:nvSpPr>
          <p:cNvPr id="11" name="Рамка 1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11EA5D-F753-4504-ADBE-870CE0ACECB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33794" name="Picture 2" descr="G:\ИНФОРМАТИКА_началка\УРОКИ ФГОС\Диск_Матвеева_4_ФГОС\4klass\pic\vspomnit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93" y="714359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Рамка 6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3077" name="Picture 4" descr="http://parnasse.ru/images/photos/medium/article15654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71750" y="1928813"/>
            <a:ext cx="2924175" cy="397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Овальная выноска 8"/>
          <p:cNvSpPr/>
          <p:nvPr/>
        </p:nvSpPr>
        <p:spPr>
          <a:xfrm>
            <a:off x="4214813" y="428625"/>
            <a:ext cx="2928937" cy="1357313"/>
          </a:xfrm>
          <a:prstGeom prst="wedgeEllipseCallout">
            <a:avLst>
              <a:gd name="adj1" fmla="val -20363"/>
              <a:gd name="adj2" fmla="val 8552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79" name="Прямоугольник 10"/>
          <p:cNvSpPr>
            <a:spLocks noChangeArrowheads="1"/>
          </p:cNvSpPr>
          <p:nvPr/>
        </p:nvSpPr>
        <p:spPr bwMode="auto">
          <a:xfrm>
            <a:off x="6072188" y="2714625"/>
            <a:ext cx="2428875" cy="2308225"/>
          </a:xfrm>
          <a:prstGeom prst="rect">
            <a:avLst/>
          </a:prstGeom>
          <a:ln>
            <a:headEnd/>
            <a:tailEnd/>
          </a:ln>
          <a:scene3d>
            <a:camera prst="isometricOffAxis2Left"/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  <a:defRPr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Что остается в памяти человека после встречи с каким-либо предметом?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214942" y="500042"/>
            <a:ext cx="1000132" cy="430887"/>
          </a:xfrm>
          <a:prstGeom prst="rect">
            <a:avLst/>
          </a:prstGeom>
          <a:ln>
            <a:solidFill>
              <a:schemeClr val="accent1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образ</a:t>
            </a:r>
            <a:endParaRPr lang="ru-RU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500562" y="1071546"/>
            <a:ext cx="2286016" cy="430887"/>
          </a:xfrm>
          <a:prstGeom prst="rect">
            <a:avLst/>
          </a:prstGeom>
          <a:ln>
            <a:solidFill>
              <a:schemeClr val="accent1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представление</a:t>
            </a:r>
            <a:endParaRPr lang="ru-RU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6A1C58-93A5-4448-B883-989FD1452FC2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33794" name="Picture 2" descr="G:\ИНФОРМАТИКА_началка\УРОКИ ФГОС\Диск_Матвеева_4_ФГОС\4klass\pic\vspomni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714359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85750" y="2500313"/>
            <a:ext cx="3357563" cy="33575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429250" y="2500313"/>
            <a:ext cx="3357563" cy="33575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3714750" y="4000500"/>
            <a:ext cx="1643063" cy="6429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3857628"/>
            <a:ext cx="33575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Реальный мир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429256" y="3857628"/>
            <a:ext cx="3357586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Виртуальный мир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214414" y="1785926"/>
            <a:ext cx="6242735" cy="46166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К какому миру принадлежит   ПОНЯТИЕ ?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5357818" y="1785926"/>
            <a:ext cx="1704313" cy="430887"/>
          </a:xfrm>
          <a:prstGeom prst="rect">
            <a:avLst/>
          </a:prstGeom>
          <a:ln>
            <a:solidFill>
              <a:schemeClr val="accent1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ПОНЯТИЕ</a:t>
            </a:r>
            <a:endParaRPr lang="ru-RU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6 L 0.09461 0.19953 " pathEditMode="relative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http://www.sgqconsulting.ru/images/stati_sgq/aaa00010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4875" y="3286125"/>
            <a:ext cx="333375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Выноска 3 (с границей) 12"/>
          <p:cNvSpPr/>
          <p:nvPr/>
        </p:nvSpPr>
        <p:spPr>
          <a:xfrm flipH="1">
            <a:off x="285750" y="1571625"/>
            <a:ext cx="3929063" cy="4214813"/>
          </a:xfrm>
          <a:prstGeom prst="accentCallout3">
            <a:avLst>
              <a:gd name="adj1" fmla="val 35582"/>
              <a:gd name="adj2" fmla="val -3117"/>
              <a:gd name="adj3" fmla="val 64384"/>
              <a:gd name="adj4" fmla="val -19877"/>
              <a:gd name="adj5" fmla="val 100000"/>
              <a:gd name="adj6" fmla="val -16667"/>
              <a:gd name="adj7" fmla="val 103238"/>
              <a:gd name="adj8" fmla="val 73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860925" y="357188"/>
            <a:ext cx="3925888" cy="101282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 typeface="Arial" charset="0"/>
              <a:buNone/>
              <a:defRPr/>
            </a:pPr>
            <a:endParaRPr lang="ru-RU" sz="24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ctr" eaLnBrk="1" hangingPunct="1">
              <a:spcBef>
                <a:spcPct val="0"/>
              </a:spcBef>
              <a:buFont typeface="Arial" charset="0"/>
              <a:buNone/>
              <a:defRPr/>
            </a:pPr>
            <a:endParaRPr lang="ru-RU" sz="24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ctr" eaLnBrk="1" hangingPunct="1">
              <a:spcBef>
                <a:spcPct val="0"/>
              </a:spcBef>
              <a:buFont typeface="Arial" charset="0"/>
              <a:buNone/>
              <a:defRPr/>
            </a:pPr>
            <a:endParaRPr lang="ru-RU" sz="24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ctr" eaLnBrk="1" hangingPunct="1">
              <a:spcBef>
                <a:spcPct val="0"/>
              </a:spcBef>
              <a:buFont typeface="Arial" charset="0"/>
              <a:buNone/>
              <a:defRPr/>
            </a:pPr>
            <a:endParaRPr lang="ru-RU" sz="24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Назови существенные свойства объекта  </a:t>
            </a:r>
          </a:p>
          <a:p>
            <a:pPr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635000" y="1571625"/>
            <a:ext cx="3651250" cy="4143375"/>
          </a:xfrm>
          <a:solidFill>
            <a:srgbClr val="F0F5FA"/>
          </a:solidFill>
        </p:spPr>
        <p:txBody>
          <a:bodyPr/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1" smtClean="0">
                <a:latin typeface="Arial" charset="0"/>
                <a:cs typeface="Arial" charset="0"/>
              </a:rPr>
              <a:t>Имеет колёса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1" smtClean="0">
                <a:latin typeface="Arial" charset="0"/>
                <a:cs typeface="Arial" charset="0"/>
              </a:rPr>
              <a:t>Имеет кузов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1" smtClean="0">
                <a:latin typeface="Arial" charset="0"/>
                <a:cs typeface="Arial" charset="0"/>
              </a:rPr>
              <a:t>Имеет руль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1" smtClean="0">
                <a:latin typeface="Arial" charset="0"/>
                <a:cs typeface="Arial" charset="0"/>
              </a:rPr>
              <a:t>Имеет фары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1" smtClean="0">
                <a:latin typeface="Arial" charset="0"/>
                <a:cs typeface="Arial" charset="0"/>
              </a:rPr>
              <a:t>Служит транспортным средством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1" smtClean="0">
                <a:latin typeface="Arial" charset="0"/>
                <a:cs typeface="Arial" charset="0"/>
              </a:rPr>
              <a:t>Имеет бак для бензина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1" smtClean="0">
                <a:latin typeface="Arial" charset="0"/>
                <a:cs typeface="Arial" charset="0"/>
              </a:rPr>
              <a:t>Имеет педали управления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52AF1-ECF3-487F-9002-56728A3927A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pic>
        <p:nvPicPr>
          <p:cNvPr id="33794" name="Picture 2" descr="G:\ИНФОРМАТИКА_началка\УРОКИ ФГОС\Диск_Матвеева_4_ФГОС\4klass\pic\vspomnit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93" y="714359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Двойные круглые скобки 10"/>
          <p:cNvSpPr/>
          <p:nvPr/>
        </p:nvSpPr>
        <p:spPr>
          <a:xfrm>
            <a:off x="4929188" y="1571625"/>
            <a:ext cx="3929062" cy="1214438"/>
          </a:xfrm>
          <a:prstGeom prst="bracketPair">
            <a:avLst>
              <a:gd name="adj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357188" y="2714625"/>
            <a:ext cx="3857625" cy="2786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Выноска 2 (граница и черта) 7"/>
          <p:cNvSpPr/>
          <p:nvPr/>
        </p:nvSpPr>
        <p:spPr>
          <a:xfrm flipH="1">
            <a:off x="500063" y="2643188"/>
            <a:ext cx="3857625" cy="2786062"/>
          </a:xfrm>
          <a:prstGeom prst="accentBorderCallout2">
            <a:avLst>
              <a:gd name="adj1" fmla="val 29324"/>
              <a:gd name="adj2" fmla="val -6290"/>
              <a:gd name="adj3" fmla="val 4850"/>
              <a:gd name="adj4" fmla="val -28519"/>
              <a:gd name="adj5" fmla="val 29529"/>
              <a:gd name="adj6" fmla="val -57292"/>
            </a:avLst>
          </a:prstGeom>
          <a:solidFill>
            <a:srgbClr val="E2EBFE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B988D-2291-475F-A878-9C1105E9A76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pic>
        <p:nvPicPr>
          <p:cNvPr id="33794" name="Picture 2" descr="G:\ИНФОРМАТИКА_началка\УРОКИ ФГОС\Диск_Матвеева_4_ФГОС\4klass\pic\vspomni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93" y="714359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151" name="Текст 8"/>
          <p:cNvSpPr txBox="1">
            <a:spLocks/>
          </p:cNvSpPr>
          <p:nvPr/>
        </p:nvSpPr>
        <p:spPr bwMode="auto">
          <a:xfrm>
            <a:off x="635000" y="2928938"/>
            <a:ext cx="42227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b="1"/>
              <a:t>Предназначен для ввода данных в память компьютера</a:t>
            </a: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000" b="1"/>
              <a:t>Имеет клавиши</a:t>
            </a:r>
          </a:p>
        </p:txBody>
      </p:sp>
      <p:sp>
        <p:nvSpPr>
          <p:cNvPr id="10" name="Содержимое 7"/>
          <p:cNvSpPr txBox="1">
            <a:spLocks/>
          </p:cNvSpPr>
          <p:nvPr/>
        </p:nvSpPr>
        <p:spPr>
          <a:xfrm>
            <a:off x="4500563" y="357188"/>
            <a:ext cx="4286250" cy="1012825"/>
          </a:xfrm>
          <a:prstGeom prst="rect">
            <a:avLst/>
          </a:prstGeom>
        </p:spPr>
        <p:txBody>
          <a:bodyPr/>
          <a:lstStyle/>
          <a:p>
            <a:pPr algn="ctr">
              <a:buFont typeface="Arial" charset="0"/>
              <a:buNone/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algn="ctr">
              <a:buFont typeface="Arial" charset="0"/>
              <a:buNone/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algn="ctr">
              <a:buFont typeface="Arial" charset="0"/>
              <a:buNone/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algn="ctr">
              <a:buFont typeface="Arial" charset="0"/>
              <a:buNone/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algn="ctr">
              <a:buFont typeface="Arial" charset="0"/>
              <a:buNone/>
              <a:defRPr/>
            </a:pPr>
            <a:r>
              <a:rPr lang="ru-RU" sz="2400" b="1" dirty="0">
                <a:solidFill>
                  <a:prstClr val="black"/>
                </a:solidFill>
              </a:rPr>
              <a:t>Определи объект по его существенным свойствам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11" name="Двойные круглые скобки 10"/>
          <p:cNvSpPr/>
          <p:nvPr/>
        </p:nvSpPr>
        <p:spPr>
          <a:xfrm>
            <a:off x="4429125" y="1571625"/>
            <a:ext cx="4500563" cy="1214438"/>
          </a:xfrm>
          <a:prstGeom prst="bracketPair">
            <a:avLst>
              <a:gd name="adj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786578" y="3429000"/>
            <a:ext cx="936475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9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</a:p>
        </p:txBody>
      </p:sp>
      <p:pic>
        <p:nvPicPr>
          <p:cNvPr id="6156" name="Picture 12" descr="http://domcomputer.ru/wp-content/uploads/2012/04/keyboard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57813" y="3357563"/>
            <a:ext cx="3481387" cy="19288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63A851-1C9A-416C-8D38-51AB49182681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33794" name="Picture 2" descr="G:\ИНФОРМАТИКА_началка\УРОКИ ФГОС\Диск_Матвеева_4_ФГОС\4klass\pic\vspomni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93" y="714359"/>
            <a:ext cx="3000375" cy="428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173" name="Текст 8"/>
          <p:cNvSpPr txBox="1">
            <a:spLocks/>
          </p:cNvSpPr>
          <p:nvPr/>
        </p:nvSpPr>
        <p:spPr bwMode="auto">
          <a:xfrm>
            <a:off x="635000" y="2928938"/>
            <a:ext cx="42227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000" b="1"/>
          </a:p>
        </p:txBody>
      </p:sp>
      <p:sp>
        <p:nvSpPr>
          <p:cNvPr id="8" name="Содержимое 7"/>
          <p:cNvSpPr txBox="1">
            <a:spLocks/>
          </p:cNvSpPr>
          <p:nvPr/>
        </p:nvSpPr>
        <p:spPr>
          <a:xfrm>
            <a:off x="357158" y="1714488"/>
            <a:ext cx="8429684" cy="57150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Назови термины информатики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2714620"/>
            <a:ext cx="2276649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монитор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4071942"/>
            <a:ext cx="2170659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принтер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5429264"/>
            <a:ext cx="2071702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хлеб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428992" y="2730997"/>
            <a:ext cx="2428892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объект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14678" y="5429264"/>
            <a:ext cx="2868670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компьютер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438359" y="4143380"/>
            <a:ext cx="2419525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бумага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357950" y="2714620"/>
            <a:ext cx="1825884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сканер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429388" y="4143380"/>
            <a:ext cx="1714512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кот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500826" y="5429264"/>
            <a:ext cx="1643074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мышь</a:t>
            </a:r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143875" y="6357938"/>
            <a:ext cx="785813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  <p:bldP spid="15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/>
          </p:cNvSpPr>
          <p:nvPr>
            <p:ph type="body" idx="1"/>
          </p:nvPr>
        </p:nvSpPr>
        <p:spPr>
          <a:xfrm>
            <a:off x="571500" y="1714500"/>
            <a:ext cx="8034338" cy="1643063"/>
          </a:xfrm>
          <a:noFill/>
          <a:ln w="25400">
            <a:solidFill>
              <a:schemeClr val="tx2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latin typeface="Arial" charset="0"/>
                <a:cs typeface="Arial" charset="0"/>
              </a:rPr>
              <a:t>   Когда говорят о понятии, обозначающее его слово или словосочетание всегда используется </a:t>
            </a:r>
            <a:r>
              <a:rPr lang="ru-RU" sz="2800" smtClean="0">
                <a:solidFill>
                  <a:srgbClr val="CC0000"/>
                </a:solidFill>
                <a:latin typeface="Arial" charset="0"/>
                <a:cs typeface="Arial" charset="0"/>
              </a:rPr>
              <a:t>в</a:t>
            </a:r>
            <a:r>
              <a:rPr lang="ru-RU" sz="2800" smtClean="0">
                <a:latin typeface="Arial" charset="0"/>
                <a:cs typeface="Arial" charset="0"/>
              </a:rPr>
              <a:t> </a:t>
            </a:r>
            <a:r>
              <a:rPr lang="ru-RU" sz="2800" smtClean="0">
                <a:solidFill>
                  <a:srgbClr val="CC0000"/>
                </a:solidFill>
                <a:latin typeface="Arial" charset="0"/>
                <a:cs typeface="Arial" charset="0"/>
              </a:rPr>
              <a:t>именительном падеже, единственном числе</a:t>
            </a:r>
            <a:r>
              <a:rPr lang="ru-RU" sz="2800" smtClean="0">
                <a:latin typeface="Arial" charset="0"/>
                <a:cs typeface="Arial" charset="0"/>
              </a:rPr>
              <a:t> и пишется </a:t>
            </a:r>
            <a:r>
              <a:rPr lang="ru-RU" sz="2800" smtClean="0">
                <a:solidFill>
                  <a:srgbClr val="CC0000"/>
                </a:solidFill>
                <a:latin typeface="Arial" charset="0"/>
                <a:cs typeface="Arial" charset="0"/>
              </a:rPr>
              <a:t>в кавычках</a:t>
            </a:r>
            <a:r>
              <a:rPr lang="ru-RU" sz="2800" smtClean="0"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smtClean="0">
              <a:latin typeface="Arial" charset="0"/>
            </a:endParaRPr>
          </a:p>
        </p:txBody>
      </p:sp>
      <p:pic>
        <p:nvPicPr>
          <p:cNvPr id="1026" name="Picture 2" descr="D:\Документы\администратор\информатика в гимназии\началка\4 класс_информатика\УРОКИ ФГОС\disk_matveeva_4fgos\Диск_Матвеева_4_ФГОС\4klass\pic\ponia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172" y="716173"/>
            <a:ext cx="3000374" cy="4296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785938" y="3786188"/>
            <a:ext cx="5572125" cy="2124075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0000"/>
                </a:solidFill>
              </a:rPr>
              <a:t>Пример: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2400" b="1"/>
              <a:t>«Буква русского алфавита»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2400" b="1"/>
              <a:t>«Помощник человека при счёте»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2400" b="1"/>
              <a:t>«Арабская цифра»</a:t>
            </a:r>
          </a:p>
        </p:txBody>
      </p:sp>
      <p:sp>
        <p:nvSpPr>
          <p:cNvPr id="14" name="Рамка 1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FB5C3D-2BF0-472E-AEC6-1BE12886729E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14" name="Рамка 1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" name="Группа 18"/>
          <p:cNvGrpSpPr>
            <a:grpSpLocks/>
          </p:cNvGrpSpPr>
          <p:nvPr/>
        </p:nvGrpSpPr>
        <p:grpSpPr bwMode="auto">
          <a:xfrm>
            <a:off x="3429000" y="3286125"/>
            <a:ext cx="2357438" cy="1785938"/>
            <a:chOff x="3286116" y="2786058"/>
            <a:chExt cx="2643206" cy="2143140"/>
          </a:xfrm>
        </p:grpSpPr>
        <p:sp>
          <p:nvSpPr>
            <p:cNvPr id="7" name="Овал 6"/>
            <p:cNvSpPr/>
            <p:nvPr/>
          </p:nvSpPr>
          <p:spPr>
            <a:xfrm>
              <a:off x="3286116" y="2786058"/>
              <a:ext cx="2643206" cy="21431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357554" y="3500438"/>
              <a:ext cx="2428892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3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СОБАКА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708400" y="428625"/>
            <a:ext cx="4935538" cy="13366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Деление понятия </a:t>
            </a:r>
            <a:r>
              <a:rPr lang="ru-RU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это </a:t>
            </a:r>
            <a:r>
              <a:rPr lang="ru-RU" sz="2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мысленное действие</a:t>
            </a:r>
            <a:r>
              <a:rPr lang="ru-RU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смысл которого – выделение видовых понятий, входящих в родовое понятие.</a:t>
            </a:r>
          </a:p>
        </p:txBody>
      </p:sp>
      <p:pic>
        <p:nvPicPr>
          <p:cNvPr id="16386" name="Picture 2" descr="http://www.ogregag.ru/img/13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86512" y="2071678"/>
            <a:ext cx="2214578" cy="184159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6388" name="Picture 4" descr="https://encrypted-tbn0.gstatic.com/images?q=tbn:ANd9GcTJs7esBunhknCl-2wVV2JpFkMx1hbxhJu4whzFScFRjZKp6g7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4000504"/>
            <a:ext cx="2428892" cy="22285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6390" name="Picture 6" descr="http://superpesik.ru/wp-content/uploads/2010/12/pic_347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596" y="1571612"/>
            <a:ext cx="2652681" cy="18579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6394" name="Picture 10" descr="http://my-friends-dogs.ru/wp-content/uploads/2012/09/296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357950" y="4572008"/>
            <a:ext cx="2085756" cy="18198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21" name="Прямая со стрелкой 20"/>
          <p:cNvCxnSpPr>
            <a:stCxn id="7" idx="7"/>
          </p:cNvCxnSpPr>
          <p:nvPr/>
        </p:nvCxnSpPr>
        <p:spPr>
          <a:xfrm rot="5400000" flipH="1" flipV="1">
            <a:off x="5590381" y="2994819"/>
            <a:ext cx="404813" cy="701675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0800000">
            <a:off x="3143250" y="2928938"/>
            <a:ext cx="1000125" cy="50006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 flipV="1">
            <a:off x="3071813" y="4929188"/>
            <a:ext cx="928687" cy="428625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500688" y="4786313"/>
            <a:ext cx="785812" cy="642937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071688" y="3214688"/>
            <a:ext cx="1000125" cy="4000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/>
              <a:t>такса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071688" y="6072188"/>
            <a:ext cx="1000125" cy="4000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/>
              <a:t>лайка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286500" y="3786188"/>
            <a:ext cx="1454150" cy="4349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/>
              <a:t>овчарка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300788" y="6165850"/>
            <a:ext cx="1366837" cy="4349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/>
              <a:t>пудель</a:t>
            </a:r>
          </a:p>
        </p:txBody>
      </p:sp>
      <p:pic>
        <p:nvPicPr>
          <p:cNvPr id="25" name="Picture 2" descr="D:\Документы\администратор\информатика в гимназии\началка\4 класс_информатика\УРОКИ ФГОС\disk_matveeva_4fgos\Диск_Матвеева_4_ФГОС\4klass\pic\poniat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4172" y="716173"/>
            <a:ext cx="3000374" cy="4296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E375A8-72C6-4213-81B3-B32A7E82233B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14" name="Рамка 1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4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86188" y="428625"/>
            <a:ext cx="4889500" cy="1016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Знак – это графическое изображение, обозначающее букву, цифру, знак препинания и др.</a:t>
            </a:r>
          </a:p>
        </p:txBody>
      </p:sp>
      <p:graphicFrame>
        <p:nvGraphicFramePr>
          <p:cNvPr id="26" name="Схема 25"/>
          <p:cNvGraphicFramePr/>
          <p:nvPr/>
        </p:nvGraphicFramePr>
        <p:xfrm>
          <a:off x="830237" y="1503349"/>
          <a:ext cx="7572427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246" name="AutoShape 4" descr="data:image/jpeg;base64,/9j/4AAQSkZJRgABAQAAAQABAAD/2wCEAAkGBhQSDhIOEBQQFBAQEBcQDxAPERUSDw8QFRMVFhQRFxMXICYeFxskGhUUIC8gJCcpLC0uFR4xNTAqQTIrLCkBCQoKDgwOGg8PGDEkHiM1NCotLyk1NSwwKSoyNSksLCwpLCwpNSksLC8tKTUvLCwsLCksKSwsLSwsKSwsKSw1LP/AABEIAQMAwgMBIgACEQEDEQH/xAAcAAEAAwEAAwEAAAAAAAAAAAAABgcIBQEDBAL/xABIEAABAwIABg4JAQUHBQAAAAABAAIDBBEFBgcSITETFBciNUFRUmFxgZKT0iMyZHSChJGys0IIQ2JjoTNyg6KjscEVRHPh8P/EABoBAQACAwEAAAAAAAAAAAAAAAAFBgEDBAL/xAAyEQABAwEEBgoDAQEBAAAAAAAAAQIDBBETFFIFEjEyQXEVITM0U2KRoeHwgbHBYUIi/9oADAMBAAIRAxEAPwC8UXzYSrdhglnIuIonykcoY0ut/RZ3wrh+eplMs0j3OJuBnEMYOa1upoUhR0Lqq1bbEQ55p0is6jSN0usxbYdznd4pth3Od3ipDoRfE9vk58b5fvoadul1mLbDuc7vFNsO5zu8U6EXxPb5GN8v30NO3S6zFth3Od3im2Hc53eKdCL4nt8jG+X76GnbpdZi2w7nO7xTbDuc7vFOhF8T2+RjfL99DTt0usxbYdznd4pth3Od3inQi+J7fIxvl++hp26XWYtsO5zu8U2w7nO7xToRfE9vkY3y/fQ07dLrMW2Hc53eKbYdznd4p0Ivie3yMb5fvoadul1mLbDuc7vFNsO5zu8U6EXxPb5GN8v30NO3S6zFth3Od3im2Hc53eKdCL4nt8jG+X76GnbpdZi2w7nO7xTbDuc7vFOhF8T2+RjfL99DTt0WYtsO5zu8VZeSTGiV8z6GV7ns2IyxF5LnRlpaC3OOnNIdq4rdK56jRToY1ejrbP8ALDZHVo92qqWFpIiKHOw5eNPB9X7pN+JyzktG408H1fuk34nLOSsuhdx3Mja3eQIiKdOAIiIAiIgCIiAIikGI+Lu3K1kbheGP0s/JmA6GfEbDqvyLXJIkbVe7Yh6a1XLYhzMJYHlgELpW5oniE0fSwk6+Q6jb+IL4leWUDFzbdE7MHpoLyw2Gk2G/jHW0auVrVRq5aKqxMetxTb/DbPFdus4BERdxoCIiAIiIAiIgCm2SHhT5aT7o1CVNskPCny0n3Rrkre7v5G6DtGl1oiKkE2cvGng+r90m/E5ZyWjcaeD6v3Sb8TlnJWXQu47mRtbvIERFOnAEREAREQBERAFeGTvFzatE0vFpqi0st9bRbeR9gN+txVb5PMXNtVrS8XhgtLLfU433kfaR9GuV4qv6XqdkLea/xP76EhSR/wDa/gKkMo2Lm1a0vYLQ1F5Y7amuv6SPsJuOhwV3rg47YvbconxAelZ6WA/zGg734hdvaORR1BU3EqKuxepTpqI7xn+lCIhHF/Q6wiuJDBERAEREAREQBTbJDwp8tJ90ahKm2SHhT5aT7o1yVvd38jdB2jS60RFSCbOXjTwfV+6Tfics5LRuNPB9X7pN+JyzkrLoXcdzI2t3kCIinTgCIiAIiIAiKY5MsXNsVmzvF4aWzzfU6X923sILvhHKtU0qRMV7uB7Y1XuRqFj4jYu7TomRuFppPSz8oeRoZ8IsOu/KpCiKjySLI5Xu2qTbWo1LECIi8HopnKfi7ter2wwWiqrv0amzD+0b23Du08ihi0FjXgEVlHJT6M8jPhcf0yt9U9R0g9Dis/yRlri1wIc0lrmnW1wNiD0gq26Mqb6LVXa3q/HAiamPUfamxT8oiKTOUIiIAiIEAU2yQ8KfLSfdGoSptkh4U+Wk+6Nclb3d/I3Qdo0utERUgmzl408H1fuk34nLOS0bjTwfV+6Tfics5Ky6F3HcyNrd5AiIp04AiIgCIiA8sYSQ0AkkgADSSToAHSr/AMUcACjo44NGyevMR+qV1s7sGho6GhVxkqxd2aqNW8ejpjvL6nTkb3ujfdZargVb0vU6zkhbw615klSR2JrqERFBncEQ9vaEQBVDlWxd2KpFYwejqDaS2ps4Gk/EBfra5W8udjDgVtXSyUz9Ge3eO5kg0sf2G3ZdddHUXEqO4bF5GmaO8ZYZ3Re2ppnRyOikBa+NxY9p1tc02I+oXqV0RbSFCIiyAiIgCm2SHhT5aT7o1CVNskPCny0n3Rrkre7v5G6DtGl1oiKkE2cvGng+r90m/E5ZyWjcaeD6v3Sb8TlnJWXQu47mRtbvIERFOnAEREAXsp4HPe2NgLnvcGMaNbnONgPqV61YWSXF3PmdXPG8h3kN+OUjfO+Fpt1v6Fz1EyQRq9eH7NkbFe5GoWJi3gRtJSR0zbEsF5HD9ch0vd9dXQAumiKkucr3K5dqk2iIiWIeCVSmXjHmohmjwbTvfEx0ImnfG4tfJnOcGx5w0hoDbm2vO06lbOMGMENFTPqql4ZGwdbnuPqxsb+px4h1nQASs+Y7ZRqTCrm7PRyQujBbDVQzNfO1lyc18TmtbI2+nNzgQSbO138Hoi2L2OdXRTNmp5pBZ13RueXRSjja9hNnA/XksteQyZzGu1ZzQ63JcXssz4iZNI6+qaGVlM+CMiSeICVlWYgRcbE5oGm4BcHOAztZ0A6aRAeURFkwVVlaxdzJW17BvZbRz24pAN4/taLdbRyqu1o3DGC2VNPJTSerKwtJ42nW146QQD2LPWEKF8M0kEgs+J5Y4cVxxjoOsdBCtOiqm8ju12t/RFVUeq7WTYp86IilzkCIiAKbZIeFPlpPujUJU2yQ8KfLSfdGuSt7u/kboO0aXWiIqQTZy8aeD6v3Sb8TlnJaNxp4Pq/dJvxOWclZdC7juZG1u8gREU6cAREQHvoaJ00rIYxeSR4YwdJNtPRxnqWhcC4JbTU0dNH6sbbX43u1ueekkk9qr3JHi5cvwhINAvFT35f3kg+0dblZ6rGlqnXfdJsb+/glKSPVbrLxC52HsOw0dM+rqXZsUY0nW5xPqsaONxOgD/2V0VRH7RWHi6opqBp3sUZqJWg6DI8lrL9Ia1x/xFCnYQnHLHGpwzWtAa/Nztjo6SO7s3ONtQ9Z50Xd/sAFHcL4LfTVElNLYSwvMcgabgPGsX49Kv3IhiKyCibhKVoNTVNLoi4aYac6GhvIX6STyFo5b0tlAkzsMYQPtsw+krh/wsGSQ5C5CMOwgH1oZgekbE42+oH0WmVmLIjw5DbXsM9vAepdiRl9IzYMKC41Cribvh/5Yhr/ALzdP8J1rILvXlfPQ4QjnibNA9kkTxdkkbg5jh1j/Ze9ZMHlVnlcxd9TCEY5Iqi3+nIftPwqzF8+EKFk0L4JBdkrCxw47Eax0jWOkLppZ1glR6fnka5Y7xqtM3Ivswxgt9NUSU0nrRPLb8Thra8dBBB7V8aurXI5LU2EIqWLYoREXowFNskPCny0n3RqEqbZIeFPlpPujXJW93fyN0HaNLrREVIJs5eNPB9X7pN+JyzktG408H1fuk34nLOSsuhdx3Mja3eQIiKdOAL68E4MfUVEdPH68rw0HiaONx6AASepfIrTySYu5rH17xvpLxQX4owd+/tIzfhPKuWrqEgiV/HhzNsUd45EJ7g3B7IIY6eMWZEwMbykDjPSTcnpJX0oipSqqrapNolgWUMaKt2FMPS7Gb7ZqxBAeLYw4RRHqzQD9Vp3GMSmhqRTC9QaaUQAaCZTG4Mt03tbpVJZFsQKkYTFbVQTRRUrXFmzxujL53NLGgNcATYOcb6gQF5UyXxR0jYomQxi0cTGxsHIxjQ1o+gCyXj9TOjwvXseCHbcmdp42vkc9p6i1zT2rXEkga0ucQGtBLnE2DQBckniACpTCOGME4wSvgkvR1weY6OqdbNqWAkRh2oEkW3jrEXs1x1IoIfkQeBh6nuQLxzAX4yYX2HSVL8ecgZ31Rgs34zSSu0/4Uh1/wB13eOpVpjVibVYMnDKhpbpvDPGTsUlj6zH8RGg2NiORWNk8y6FmbS4UJc31WVgF3t5BM0aXD+MaeUHWsA9ORPAGEqfCRz4qmCkDXiqbOx8ccjs0iMNa4b54dmm41C+mx03yvXTVLZGNkjc18b2hzHscHMc06iHDQQvYsmDyi8BeVkFd5WsXc+Jtewb6K0c9uOIneP+Fxt1P6FVS0pU0zZI3RPAcx7Sx7Tqc1wsR9Cs+Yw4FdSVUlM65zHbxx/XGdLH9o/rdWXRNTrsWJdqbOXwRlXHYuunE5yIimziCm2SHhT5aT7o1CVNskPCny0n3Rrkre7v5G6DtGl1oiKkE2cvGng+r90m/E5ZyWjcaeD6v3Sb8TlnJWXQu47mRtbvIERFOnAdDAGB3VVVHTM0GR2+dzGDS9/YAf6LQlJStijZFGM1kbQxjRxNaLAKDZJ8Xdip3Vrx6SoGbFfW2AHX8Thfqa1T5VTSlTey6ibG/viStLHqttXaoRLooo6zwi8r1VdU2ON8sjg2ONhkkedTWNBLnHqAKArTLrjjtahFBG609aCH2OllMDZ5+I73qz1BchOJ22a418rbw0ZBZcaH1J9TujfdeYohjXh2XCmFHzta4unlEVNFrc1l82KIdOq/S4lacxLxYbg/B8NG2xcxudM8fvJ3aZH9V9A6GhYMnRwpgmKphdT1EbJYnizmPFweQjjBHERYjiWf8pORp9C19ZSEy0bd9Ix5GzU4Jtc89lyNI0jjHGtFr5cK4ObUU81M/wBSeJ8LugPaW37L37EMFD5AcaJI684Pe9xgqI3ujjcbtbOwZ+c0cV2B97a7DkWgSshYv17qDCkMz7tdS1Q2UcdmPzZW/TOC17fk0jl5RyoZPIC8r85y/SyYCgmVbF3ZaYVjB6Sm0SW1ugJ0906eouU7X5kjDmlrgC1wLXA6nNIsQeiy3QTLDIj04HiRiParVM0IuxjXgA0dZJT6cy+fC4/qid6p6xpaelpXHV3Y9HtRzdikGqK1bFCm2SHhT5aT7o1CVNskPCny0n3Rrnre7v5G2DtGl1oiKkE2cvGng+r90m/E5ZyWjcaeD6v3Sb8TlnJWXQu47mRtbvIF1sVsBGsrI6cXzSc6Vw/RE3S89fEOlwXJVyZLsXdgpNsvHpaqzhfW2AeoO31u1vIpCuqLiJXJtXqTmc0Ed4+zgTKKINaGNADWgNa0amtAsAOoLzJIGgucQAAS4k2DQNJJPEF5JVT5dceNgpxguF3pqludUEHTHTczreR3QeUKlqpNEUxmy7VjqqUULomUwdmwF0LXyOaNGyEu5xubW0AgKaZGcaa/CDqmeslD4Ig2KNrYYowZXHOc67Wg6GgaL/vFngrU+SbAO1cDUzCLSTN21Ly50ti0HqZsY7FhDJMFUWX7HHYqdmC4j6SpAkqLa2wNdvWfE4fRnSrcWZMd8VsIVWHqmN0EzpJqgiF2Y7Ytr3zYnCS2aGBgbc30WN9N1lQd3IDifstS/Cko9HTHY6e+p1Q4b53wNP1e3kU1y3Y3z0NJTClldFNNO67mWuY42b5ukH9T2fRTTFfF9lDRQ0UWlsLLF1rGSQ6XyHrcSe2ypT9orCOdX01PxQ0xeeh0shv/AJY2ICM0OVnCQnifJVzujbK1z2EtAcwOBc02Goi61Lfk1cXUsTrYWKOENnwbRznSZKWJzj/HsbQ7/MCsAzrlnwLtfDc5AsypDapnTsgtJ/qNkV+ZOMMbawPRzk3dsAikJ158V4nE9eZftUF/aGxddJT09fG0na7nRTlovmxPs5jjyNDg4X/mBfZ+z2Zf+lzB7XCLbRdA46nXY0SZvKAWjTykoCO5c62tpK+OWCqq46epiu1kdRIyNksdmyNDWkAXBjd1uKhWKOUuqpK2OolmqJ4r5s8Usz5A+J3rWDyQHDWDygcV1dmWnF7bWB5XtF5KQipZy5jQRKOrMJd8AWY0BtOgrmTRMnicHxSsD43jU5jhcFfQqGyE4/7HJ/0mod6OVxdRucfUlOl0PU7WP4rj9SvdpWQQ7Kfi7tij2wwXlpbv0a3Qn+0b2WDvhPKqZWmCP/jqVDY7YvbTrXxNHon+lgP8tx9X4TdvYOVWPRFTaiwu4daf0jauPr10OAptkh4U+Wk+6NQlTbJDwp8tJ90ak63u7+RzQdo0utERUgmzl408H1fuk34nLOS0bjTwfV+6Tfics5Ky6F3HcyNrd5Du4mYvbcrWQkHYm+knP8ppF2/EbN7VfYFhYaANAA1AcgVTYh43UdDTuEmzGeV2dKWRAtDW3DGA52kAXPW4qTbrVF7R4Q8y0aRjnnl/8sXVTqT+qe6d0bG9a9akx0qpsK5BnVVTLV1Ne50szy95bSgAcjReU2AAAA4gApRutUXtHhDzJutUXtHhDzKNwM+RTpv48xF6f9nSmBBfVVDgDpAjY0EcY47K2mtAAAFgBYAagBqChu61Re0eEPMm61Re0eEPMmCnyKL+PMTOyKGbrVF7R4Q8ybrVF7R4Q8yzgqjIovo8xM1DMZcktFX1TquoNTsrw1pzJQ1gDGhoAGabaB9SU3WqL2jwh5k3WqL2jwh5ljBVGRRfx5jlbgODfa/Hb5FPMDYJZS00VLDnbFCwRszjnOzRynjKjG61Re0eEPMm61Re0eEPMmCqMii/jzEyLUDOLiGroUN3WqL2jwh5k3WqL2jwh5kwVRkUX8eYl81OHNcxwBa5pa4HU5pFiD1gqFMyKYKH/bE/3qif/h69261Re0eEPMm61Re0eEPMmCnyKL+PMe2DJNgthDm0kYcDcHZJiQRqIJfrUuDVDN1qi9o8IeZN1qi9o8IeZMFUZFF/HmJoorlFxc21RFzBeanvLHbW5tvSR9oFx0tC+XdaovaPCHmTdaovaPCHmW2KmqYno9rFtQ8vkicitVSmlNskPCny0n3RqNYwSwuqpX0ucIHuz2Ne3NLC7S5lrnQDe3RZSXJDwp8tJ90aslWutTOWzgRkSWSon+l1oiKlE2cvGng+r90m/E5ZyWkMYoS+iqY2glz6aVrQNZcY3AD6lZvVk0LuP5kbW7UCIinjgCIiAIiIAiIgCIiAIiIAiIgCIiAIiIAiIgCm2SHhT5aT7o1CVOcj8JOEnPA3rKZ+ceIZz4wB22P0K467u7+Rug7RC6ERFSSbCiWFsl9HPKZi2SNzjd4heGtc463ZpBAPVZS1FtjmfEtrFsPLmNd1OQgu47R86q8RnkTcdo+dVeIzyKdIt+OqM6mu4jykF3HaPnVXiM8ibjtHzqrxGeRTpEx1RnUXEeUgu47R86q8RnkTcdo+dVeIzyKdImOqM6i4jykF3HaPnVXiM8ibjtHzqrxGeRTpEx1RnUXEeUgu47R86q8RnkTcdo+dVeIzyKdImOqM6i4jykF3HaPnVXiM8ibjtHzqrxGeRTpEx1RnUXEeUgu47R86q8RnkTcdo+dVeIzyKdImOqM6i4jykF3HaPnVXiM8ibjtHzqrxGeRTpEx1RnUXEeUgu47R86q8RnkTcdo+dVeIzyKdImOqM6i4jykF3HaPnVXiM8ibjtHzqrxGeRTpEx1RnUXEeUgu47R86p8RnkUnwDi5BRxmKnZmhxu9xJc955XOOvq1BdNFrkqZZE1XuVUPTYmNW1ECIi5zYEREAREQBERAEREAREQBERAEREAREQBERAEREAREQBERAEREAREQBERAEREAREQBERAEREAREQBERAEREAREQBERAEREAREQBERAEREAREQBERAEREAREQBERAEREAREQBERAEREAREQBERAEREAREQBERAEREAREQBERAEREAREQBERAEREAREQBERAEREB//Z"/>
          <p:cNvSpPr>
            <a:spLocks noChangeAspect="1" noChangeArrowheads="1"/>
          </p:cNvSpPr>
          <p:nvPr/>
        </p:nvSpPr>
        <p:spPr bwMode="auto">
          <a:xfrm>
            <a:off x="144463" y="-2560638"/>
            <a:ext cx="4000500" cy="533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AutoShape 6" descr="data:image/jpeg;base64,/9j/4AAQSkZJRgABAQAAAQABAAD/2wCEAAkGBhQSDhIOEBQQFBAQEBcQDxAPERUSDw8QFRMVFhQRFxMXICYeFxskGhUUIC8gJCcpLC0uFR4xNTAqQTIrLCkBCQoKDgwOGg8PGDEkHiM1NCotLyk1NSwwKSoyNSksLCwpLCwpNSksLC8tKTUvLCwsLCksKSwsLSwsKSwsKSw1LP/AABEIAQMAwgMBIgACEQEDEQH/xAAcAAEAAwEAAwEAAAAAAAAAAAAABgcIBQEDBAL/xABIEAABAwIABg4JAQUHBQAAAAABAAIDBBEFBgcSITETFBciNUFRUmFxgZKT0iMyZHSChJGys0IIQ2JjoTNyg6KjscEVRHPh8P/EABoBAQACAwEAAAAAAAAAAAAAAAAFBgEDBAL/xAAyEQABAwEEBgoDAQEBAAAAAAAAAQIDBBETFFIFEjEyQXEVITM0U2KRoeHwgbHBYUIi/9oADAMBAAIRAxEAPwC8UXzYSrdhglnIuIonykcoY0ut/RZ3wrh+eplMs0j3OJuBnEMYOa1upoUhR0Lqq1bbEQ55p0is6jSN0usxbYdznd4pth3Od3ipDoRfE9vk58b5fvoadul1mLbDuc7vFNsO5zu8U6EXxPb5GN8v30NO3S6zFth3Od3im2Hc53eKdCL4nt8jG+X76GnbpdZi2w7nO7xTbDuc7vFOhF8T2+RjfL99DTt0usxbYdznd4pth3Od3inQi+J7fIxvl++hp26XWYtsO5zu8U2w7nO7xToRfE9vkY3y/fQ07dLrMW2Hc53eKbYdznd4p0Ivie3yMb5fvoadul1mLbDuc7vFNsO5zu8U6EXxPb5GN8v30NO3S6zFth3Od3im2Hc53eKdCL4nt8jG+X76GnbpdZi2w7nO7xTbDuc7vFOhF8T2+RjfL99DTt0WYtsO5zu8VZeSTGiV8z6GV7ns2IyxF5LnRlpaC3OOnNIdq4rdK56jRToY1ejrbP8ALDZHVo92qqWFpIiKHOw5eNPB9X7pN+JyzktG408H1fuk34nLOSsuhdx3Mja3eQIiKdOAIiIAiIgCIiAIikGI+Lu3K1kbheGP0s/JmA6GfEbDqvyLXJIkbVe7Yh6a1XLYhzMJYHlgELpW5oniE0fSwk6+Q6jb+IL4leWUDFzbdE7MHpoLyw2Gk2G/jHW0auVrVRq5aKqxMetxTb/DbPFdus4BERdxoCIiAIiIAiIgCm2SHhT5aT7o1CVNskPCny0n3Rrkre7v5G6DtGl1oiKkE2cvGng+r90m/E5ZyWjcaeD6v3Sb8TlnJWXQu47mRtbvIERFOnAEREAREQBERAFeGTvFzatE0vFpqi0st9bRbeR9gN+txVb5PMXNtVrS8XhgtLLfU433kfaR9GuV4qv6XqdkLea/xP76EhSR/wDa/gKkMo2Lm1a0vYLQ1F5Y7amuv6SPsJuOhwV3rg47YvbconxAelZ6WA/zGg734hdvaORR1BU3EqKuxepTpqI7xn+lCIhHF/Q6wiuJDBERAEREAREQBTbJDwp8tJ90ahKm2SHhT5aT7o1yVvd38jdB2jS60RFSCbOXjTwfV+6Tfics5LRuNPB9X7pN+JyzkrLoXcdzI2t3kCIinTgCIiAIiIAiKY5MsXNsVmzvF4aWzzfU6X923sILvhHKtU0qRMV7uB7Y1XuRqFj4jYu7TomRuFppPSz8oeRoZ8IsOu/KpCiKjySLI5Xu2qTbWo1LECIi8HopnKfi7ter2wwWiqrv0amzD+0b23Du08ihi0FjXgEVlHJT6M8jPhcf0yt9U9R0g9Dis/yRlri1wIc0lrmnW1wNiD0gq26Mqb6LVXa3q/HAiamPUfamxT8oiKTOUIiIAiIEAU2yQ8KfLSfdGoSptkh4U+Wk+6Nclb3d/I3Qdo0utERUgmzl408H1fuk34nLOS0bjTwfV+6Tfics5Ky6F3HcyNrd5AiIp04AiIgCIiA8sYSQ0AkkgADSSToAHSr/AMUcACjo44NGyevMR+qV1s7sGho6GhVxkqxd2aqNW8ejpjvL6nTkb3ujfdZargVb0vU6zkhbw615klSR2JrqERFBncEQ9vaEQBVDlWxd2KpFYwejqDaS2ps4Gk/EBfra5W8udjDgVtXSyUz9Ge3eO5kg0sf2G3ZdddHUXEqO4bF5GmaO8ZYZ3Re2ppnRyOikBa+NxY9p1tc02I+oXqV0RbSFCIiyAiIgCm2SHhT5aT7o1CVNskPCny0n3Rrkre7v5G6DtGl1oiKkE2cvGng+r90m/E5ZyWjcaeD6v3Sb8TlnJWXQu47mRtbvIERFOnAEREAXsp4HPe2NgLnvcGMaNbnONgPqV61YWSXF3PmdXPG8h3kN+OUjfO+Fpt1v6Fz1EyQRq9eH7NkbFe5GoWJi3gRtJSR0zbEsF5HD9ch0vd9dXQAumiKkucr3K5dqk2iIiWIeCVSmXjHmohmjwbTvfEx0ImnfG4tfJnOcGx5w0hoDbm2vO06lbOMGMENFTPqql4ZGwdbnuPqxsb+px4h1nQASs+Y7ZRqTCrm7PRyQujBbDVQzNfO1lyc18TmtbI2+nNzgQSbO138Hoi2L2OdXRTNmp5pBZ13RueXRSjja9hNnA/XksteQyZzGu1ZzQ63JcXssz4iZNI6+qaGVlM+CMiSeICVlWYgRcbE5oGm4BcHOAztZ0A6aRAeURFkwVVlaxdzJW17BvZbRz24pAN4/taLdbRyqu1o3DGC2VNPJTSerKwtJ42nW146QQD2LPWEKF8M0kEgs+J5Y4cVxxjoOsdBCtOiqm8ju12t/RFVUeq7WTYp86IilzkCIiAKbZIeFPlpPujUJU2yQ8KfLSfdGuSt7u/kboO0aXWiIqQTZy8aeD6v3Sb8TlnJaNxp4Pq/dJvxOWclZdC7juZG1u8gREU6cAREQHvoaJ00rIYxeSR4YwdJNtPRxnqWhcC4JbTU0dNH6sbbX43u1ueekkk9qr3JHi5cvwhINAvFT35f3kg+0dblZ6rGlqnXfdJsb+/glKSPVbrLxC52HsOw0dM+rqXZsUY0nW5xPqsaONxOgD/2V0VRH7RWHi6opqBp3sUZqJWg6DI8lrL9Ia1x/xFCnYQnHLHGpwzWtAa/Nztjo6SO7s3ONtQ9Z50Xd/sAFHcL4LfTVElNLYSwvMcgabgPGsX49Kv3IhiKyCibhKVoNTVNLoi4aYac6GhvIX6STyFo5b0tlAkzsMYQPtsw+krh/wsGSQ5C5CMOwgH1oZgekbE42+oH0WmVmLIjw5DbXsM9vAepdiRl9IzYMKC41Cribvh/5Yhr/ALzdP8J1rILvXlfPQ4QjnibNA9kkTxdkkbg5jh1j/Ze9ZMHlVnlcxd9TCEY5Iqi3+nIftPwqzF8+EKFk0L4JBdkrCxw47Eax0jWOkLppZ1glR6fnka5Y7xqtM3Ivswxgt9NUSU0nrRPLb8Thra8dBBB7V8aurXI5LU2EIqWLYoREXowFNskPCny0n3RqEqbZIeFPlpPujXJW93fyN0HaNLrREVIJs5eNPB9X7pN+JyzktG408H1fuk34nLOSsuhdx3Mja3eQIiKdOAL68E4MfUVEdPH68rw0HiaONx6AASepfIrTySYu5rH17xvpLxQX4owd+/tIzfhPKuWrqEgiV/HhzNsUd45EJ7g3B7IIY6eMWZEwMbykDjPSTcnpJX0oipSqqrapNolgWUMaKt2FMPS7Gb7ZqxBAeLYw4RRHqzQD9Vp3GMSmhqRTC9QaaUQAaCZTG4Mt03tbpVJZFsQKkYTFbVQTRRUrXFmzxujL53NLGgNcATYOcb6gQF5UyXxR0jYomQxi0cTGxsHIxjQ1o+gCyXj9TOjwvXseCHbcmdp42vkc9p6i1zT2rXEkga0ucQGtBLnE2DQBckniACpTCOGME4wSvgkvR1weY6OqdbNqWAkRh2oEkW3jrEXs1x1IoIfkQeBh6nuQLxzAX4yYX2HSVL8ecgZ31Rgs34zSSu0/4Uh1/wB13eOpVpjVibVYMnDKhpbpvDPGTsUlj6zH8RGg2NiORWNk8y6FmbS4UJc31WVgF3t5BM0aXD+MaeUHWsA9ORPAGEqfCRz4qmCkDXiqbOx8ccjs0iMNa4b54dmm41C+mx03yvXTVLZGNkjc18b2hzHscHMc06iHDQQvYsmDyi8BeVkFd5WsXc+Jtewb6K0c9uOIneP+Fxt1P6FVS0pU0zZI3RPAcx7Sx7Tqc1wsR9Cs+Yw4FdSVUlM65zHbxx/XGdLH9o/rdWXRNTrsWJdqbOXwRlXHYuunE5yIimziCm2SHhT5aT7o1CVNskPCny0n3Rrkre7v5G6DtGl1oiKkE2cvGng+r90m/E5ZyWjcaeD6v3Sb8TlnJWXQu47mRtbvIERFOnAdDAGB3VVVHTM0GR2+dzGDS9/YAf6LQlJStijZFGM1kbQxjRxNaLAKDZJ8Xdip3Vrx6SoGbFfW2AHX8Thfqa1T5VTSlTey6ibG/viStLHqttXaoRLooo6zwi8r1VdU2ON8sjg2ONhkkedTWNBLnHqAKArTLrjjtahFBG609aCH2OllMDZ5+I73qz1BchOJ22a418rbw0ZBZcaH1J9TujfdeYohjXh2XCmFHzta4unlEVNFrc1l82KIdOq/S4lacxLxYbg/B8NG2xcxudM8fvJ3aZH9V9A6GhYMnRwpgmKphdT1EbJYnizmPFweQjjBHERYjiWf8pORp9C19ZSEy0bd9Ix5GzU4Jtc89lyNI0jjHGtFr5cK4ObUU81M/wBSeJ8LugPaW37L37EMFD5AcaJI684Pe9xgqI3ujjcbtbOwZ+c0cV2B97a7DkWgSshYv17qDCkMz7tdS1Q2UcdmPzZW/TOC17fk0jl5RyoZPIC8r85y/SyYCgmVbF3ZaYVjB6Sm0SW1ugJ0906eouU7X5kjDmlrgC1wLXA6nNIsQeiy3QTLDIj04HiRiParVM0IuxjXgA0dZJT6cy+fC4/qid6p6xpaelpXHV3Y9HtRzdikGqK1bFCm2SHhT5aT7o1CVNskPCny0n3Rrnre7v5G2DtGl1oiKkE2cvGng+r90m/E5ZyWjcaeD6v3Sb8TlnJWXQu47mRtbvIF1sVsBGsrI6cXzSc6Vw/RE3S89fEOlwXJVyZLsXdgpNsvHpaqzhfW2AeoO31u1vIpCuqLiJXJtXqTmc0Ed4+zgTKKINaGNADWgNa0amtAsAOoLzJIGgucQAAS4k2DQNJJPEF5JVT5dceNgpxguF3pqludUEHTHTczreR3QeUKlqpNEUxmy7VjqqUULomUwdmwF0LXyOaNGyEu5xubW0AgKaZGcaa/CDqmeslD4Ig2KNrYYowZXHOc67Wg6GgaL/vFngrU+SbAO1cDUzCLSTN21Ly50ti0HqZsY7FhDJMFUWX7HHYqdmC4j6SpAkqLa2wNdvWfE4fRnSrcWZMd8VsIVWHqmN0EzpJqgiF2Y7Ytr3zYnCS2aGBgbc30WN9N1lQd3IDifstS/Cko9HTHY6e+p1Q4b53wNP1e3kU1y3Y3z0NJTClldFNNO67mWuY42b5ukH9T2fRTTFfF9lDRQ0UWlsLLF1rGSQ6XyHrcSe2ypT9orCOdX01PxQ0xeeh0shv/AJY2ICM0OVnCQnifJVzujbK1z2EtAcwOBc02Goi61Lfk1cXUsTrYWKOENnwbRznSZKWJzj/HsbQ7/MCsAzrlnwLtfDc5AsypDapnTsgtJ/qNkV+ZOMMbawPRzk3dsAikJ158V4nE9eZftUF/aGxddJT09fG0na7nRTlovmxPs5jjyNDg4X/mBfZ+z2Zf+lzB7XCLbRdA46nXY0SZvKAWjTykoCO5c62tpK+OWCqq46epiu1kdRIyNksdmyNDWkAXBjd1uKhWKOUuqpK2OolmqJ4r5s8Usz5A+J3rWDyQHDWDygcV1dmWnF7bWB5XtF5KQipZy5jQRKOrMJd8AWY0BtOgrmTRMnicHxSsD43jU5jhcFfQqGyE4/7HJ/0mod6OVxdRucfUlOl0PU7WP4rj9SvdpWQQ7Kfi7tij2wwXlpbv0a3Qn+0b2WDvhPKqZWmCP/jqVDY7YvbTrXxNHon+lgP8tx9X4TdvYOVWPRFTaiwu4daf0jauPr10OAptkh4U+Wk+6NQlTbJDwp8tJ90ak63u7+RzQdo0utERUgmzl408H1fuk34nLOS0bjTwfV+6Tfics5Ky6F3HcyNrd5Du4mYvbcrWQkHYm+knP8ppF2/EbN7VfYFhYaANAA1AcgVTYh43UdDTuEmzGeV2dKWRAtDW3DGA52kAXPW4qTbrVF7R4Q8y0aRjnnl/8sXVTqT+qe6d0bG9a9akx0qpsK5BnVVTLV1Ne50szy95bSgAcjReU2AAAA4gApRutUXtHhDzJutUXtHhDzKNwM+RTpv48xF6f9nSmBBfVVDgDpAjY0EcY47K2mtAAAFgBYAagBqChu61Re0eEPMm61Re0eEPMmCnyKL+PMTOyKGbrVF7R4Q8ybrVF7R4Q8yzgqjIovo8xM1DMZcktFX1TquoNTsrw1pzJQ1gDGhoAGabaB9SU3WqL2jwh5k3WqL2jwh5ljBVGRRfx5jlbgODfa/Hb5FPMDYJZS00VLDnbFCwRszjnOzRynjKjG61Re0eEPMm61Re0eEPMmCqMii/jzEyLUDOLiGroUN3WqL2jwh5k3WqL2jwh5kwVRkUX8eYl81OHNcxwBa5pa4HU5pFiD1gqFMyKYKH/bE/3qif/h69261Re0eEPMm61Re0eEPMmCnyKL+PMe2DJNgthDm0kYcDcHZJiQRqIJfrUuDVDN1qi9o8IeZN1qi9o8IeZMFUZFF/HmJoorlFxc21RFzBeanvLHbW5tvSR9oFx0tC+XdaovaPCHmTdaovaPCHmW2KmqYno9rFtQ8vkicitVSmlNskPCny0n3RqNYwSwuqpX0ucIHuz2Ne3NLC7S5lrnQDe3RZSXJDwp8tJ90aslWutTOWzgRkSWSon+l1oiKlE2cvGng+r90m/E5ZyWkMYoS+iqY2glz6aVrQNZcY3AD6lZvVk0LuP5kbW7UCIinjgCIiAIiIAiIgCIiAIiIAiIgCIiAIiIAiIgCm2SHhT5aT7o1CVOcj8JOEnPA3rKZ+ceIZz4wB22P0K467u7+Rug7RC6ERFSSbCiWFsl9HPKZi2SNzjd4heGtc463ZpBAPVZS1FtjmfEtrFsPLmNd1OQgu47R86q8RnkTcdo+dVeIzyKdIt+OqM6mu4jykF3HaPnVXiM8ibjtHzqrxGeRTpEx1RnUXEeUgu47R86q8RnkTcdo+dVeIzyKdImOqM6i4jykF3HaPnVXiM8ibjtHzqrxGeRTpEx1RnUXEeUgu47R86q8RnkTcdo+dVeIzyKdImOqM6i4jykF3HaPnVXiM8ibjtHzqrxGeRTpEx1RnUXEeUgu47R86q8RnkTcdo+dVeIzyKdImOqM6i4jykF3HaPnVXiM8ibjtHzqrxGeRTpEx1RnUXEeUgu47R86q8RnkTcdo+dVeIzyKdImOqM6i4jykF3HaPnVXiM8ibjtHzqrxGeRTpEx1RnUXEeUgu47R86p8RnkUnwDi5BRxmKnZmhxu9xJc955XOOvq1BdNFrkqZZE1XuVUPTYmNW1ECIi5zYEREAREQBERAEREAREQBERAEREAREQBERAEREAREQBERAEREAREQBERAEREAREQBERAEREAREQBERAEREAREQBERAEREAREQBERAEREAREQBERAEREAREQBERAEREAREQBERAEREAREQBERAEREAREQBERAEREAREQBERAEREAREQBERAEREAREQBERAEREB//Z"/>
          <p:cNvSpPr>
            <a:spLocks noChangeAspect="1" noChangeArrowheads="1"/>
          </p:cNvSpPr>
          <p:nvPr/>
        </p:nvSpPr>
        <p:spPr bwMode="auto">
          <a:xfrm>
            <a:off x="144463" y="-2560638"/>
            <a:ext cx="4000500" cy="533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8" name="AutoShape 8" descr="data:image/jpeg;base64,/9j/4AAQSkZJRgABAQAAAQABAAD/2wCEAAkGBhQSDhIOEBQQFBAQEBcQDxAPERUSDw8QFRMVFhQRFxMXICYeFxskGhUUIC8gJCcpLC0uFR4xNTAqQTIrLCkBCQoKDgwOGg8PGDEkHiM1NCotLyk1NSwwKSoyNSksLCwpLCwpNSksLC8tKTUvLCwsLCksKSwsLSwsKSwsKSw1LP/AABEIAQMAwgMBIgACEQEDEQH/xAAcAAEAAwEAAwEAAAAAAAAAAAAABgcIBQEDBAL/xABIEAABAwIABg4JAQUHBQAAAAABAAIDBBEFBgcSITETFBciNUFRUmFxgZKT0iMyZHSChJGys0IIQ2JjoTNyg6KjscEVRHPh8P/EABoBAQACAwEAAAAAAAAAAAAAAAAFBgEDBAL/xAAyEQABAwEEBgoDAQEBAAAAAAAAAQIDBBETFFIFEjEyQXEVITM0U2KRoeHwgbHBYUIi/9oADAMBAAIRAxEAPwC8UXzYSrdhglnIuIonykcoY0ut/RZ3wrh+eplMs0j3OJuBnEMYOa1upoUhR0Lqq1bbEQ55p0is6jSN0usxbYdznd4pth3Od3ipDoRfE9vk58b5fvoadul1mLbDuc7vFNsO5zu8U6EXxPb5GN8v30NO3S6zFth3Od3im2Hc53eKdCL4nt8jG+X76GnbpdZi2w7nO7xTbDuc7vFOhF8T2+RjfL99DTt0usxbYdznd4pth3Od3inQi+J7fIxvl++hp26XWYtsO5zu8U2w7nO7xToRfE9vkY3y/fQ07dLrMW2Hc53eKbYdznd4p0Ivie3yMb5fvoadul1mLbDuc7vFNsO5zu8U6EXxPb5GN8v30NO3S6zFth3Od3im2Hc53eKdCL4nt8jG+X76GnbpdZi2w7nO7xTbDuc7vFOhF8T2+RjfL99DTt0WYtsO5zu8VZeSTGiV8z6GV7ns2IyxF5LnRlpaC3OOnNIdq4rdK56jRToY1ejrbP8ALDZHVo92qqWFpIiKHOw5eNPB9X7pN+JyzktG408H1fuk34nLOSsuhdx3Mja3eQIiKdOAIiIAiIgCIiAIikGI+Lu3K1kbheGP0s/JmA6GfEbDqvyLXJIkbVe7Yh6a1XLYhzMJYHlgELpW5oniE0fSwk6+Q6jb+IL4leWUDFzbdE7MHpoLyw2Gk2G/jHW0auVrVRq5aKqxMetxTb/DbPFdus4BERdxoCIiAIiIAiIgCm2SHhT5aT7o1CVNskPCny0n3Rrkre7v5G6DtGl1oiKkE2cvGng+r90m/E5ZyWjcaeD6v3Sb8TlnJWXQu47mRtbvIERFOnAEREAREQBERAFeGTvFzatE0vFpqi0st9bRbeR9gN+txVb5PMXNtVrS8XhgtLLfU433kfaR9GuV4qv6XqdkLea/xP76EhSR/wDa/gKkMo2Lm1a0vYLQ1F5Y7amuv6SPsJuOhwV3rg47YvbconxAelZ6WA/zGg734hdvaORR1BU3EqKuxepTpqI7xn+lCIhHF/Q6wiuJDBERAEREAREQBTbJDwp8tJ90ahKm2SHhT5aT7o1yVvd38jdB2jS60RFSCbOXjTwfV+6Tfics5LRuNPB9X7pN+JyzkrLoXcdzI2t3kCIinTgCIiAIiIAiKY5MsXNsVmzvF4aWzzfU6X923sILvhHKtU0qRMV7uB7Y1XuRqFj4jYu7TomRuFppPSz8oeRoZ8IsOu/KpCiKjySLI5Xu2qTbWo1LECIi8HopnKfi7ter2wwWiqrv0amzD+0b23Du08ihi0FjXgEVlHJT6M8jPhcf0yt9U9R0g9Dis/yRlri1wIc0lrmnW1wNiD0gq26Mqb6LVXa3q/HAiamPUfamxT8oiKTOUIiIAiIEAU2yQ8KfLSfdGoSptkh4U+Wk+6Nclb3d/I3Qdo0utERUgmzl408H1fuk34nLOS0bjTwfV+6Tfics5Ky6F3HcyNrd5AiIp04AiIgCIiA8sYSQ0AkkgADSSToAHSr/AMUcACjo44NGyevMR+qV1s7sGho6GhVxkqxd2aqNW8ejpjvL6nTkb3ujfdZargVb0vU6zkhbw615klSR2JrqERFBncEQ9vaEQBVDlWxd2KpFYwejqDaS2ps4Gk/EBfra5W8udjDgVtXSyUz9Ge3eO5kg0sf2G3ZdddHUXEqO4bF5GmaO8ZYZ3Re2ppnRyOikBa+NxY9p1tc02I+oXqV0RbSFCIiyAiIgCm2SHhT5aT7o1CVNskPCny0n3Rrkre7v5G6DtGl1oiKkE2cvGng+r90m/E5ZyWjcaeD6v3Sb8TlnJWXQu47mRtbvIERFOnAEREAXsp4HPe2NgLnvcGMaNbnONgPqV61YWSXF3PmdXPG8h3kN+OUjfO+Fpt1v6Fz1EyQRq9eH7NkbFe5GoWJi3gRtJSR0zbEsF5HD9ch0vd9dXQAumiKkucr3K5dqk2iIiWIeCVSmXjHmohmjwbTvfEx0ImnfG4tfJnOcGx5w0hoDbm2vO06lbOMGMENFTPqql4ZGwdbnuPqxsb+px4h1nQASs+Y7ZRqTCrm7PRyQujBbDVQzNfO1lyc18TmtbI2+nNzgQSbO138Hoi2L2OdXRTNmp5pBZ13RueXRSjja9hNnA/XksteQyZzGu1ZzQ63JcXssz4iZNI6+qaGVlM+CMiSeICVlWYgRcbE5oGm4BcHOAztZ0A6aRAeURFkwVVlaxdzJW17BvZbRz24pAN4/taLdbRyqu1o3DGC2VNPJTSerKwtJ42nW146QQD2LPWEKF8M0kEgs+J5Y4cVxxjoOsdBCtOiqm8ju12t/RFVUeq7WTYp86IilzkCIiAKbZIeFPlpPujUJU2yQ8KfLSfdGuSt7u/kboO0aXWiIqQTZy8aeD6v3Sb8TlnJaNxp4Pq/dJvxOWclZdC7juZG1u8gREU6cAREQHvoaJ00rIYxeSR4YwdJNtPRxnqWhcC4JbTU0dNH6sbbX43u1ueekkk9qr3JHi5cvwhINAvFT35f3kg+0dblZ6rGlqnXfdJsb+/glKSPVbrLxC52HsOw0dM+rqXZsUY0nW5xPqsaONxOgD/2V0VRH7RWHi6opqBp3sUZqJWg6DI8lrL9Ia1x/xFCnYQnHLHGpwzWtAa/Nztjo6SO7s3ONtQ9Z50Xd/sAFHcL4LfTVElNLYSwvMcgabgPGsX49Kv3IhiKyCibhKVoNTVNLoi4aYac6GhvIX6STyFo5b0tlAkzsMYQPtsw+krh/wsGSQ5C5CMOwgH1oZgekbE42+oH0WmVmLIjw5DbXsM9vAepdiRl9IzYMKC41Cribvh/5Yhr/ALzdP8J1rILvXlfPQ4QjnibNA9kkTxdkkbg5jh1j/Ze9ZMHlVnlcxd9TCEY5Iqi3+nIftPwqzF8+EKFk0L4JBdkrCxw47Eax0jWOkLppZ1glR6fnka5Y7xqtM3Ivswxgt9NUSU0nrRPLb8Thra8dBBB7V8aurXI5LU2EIqWLYoREXowFNskPCny0n3RqEqbZIeFPlpPujXJW93fyN0HaNLrREVIJs5eNPB9X7pN+JyzktG408H1fuk34nLOSsuhdx3Mja3eQIiKdOAL68E4MfUVEdPH68rw0HiaONx6AASepfIrTySYu5rH17xvpLxQX4owd+/tIzfhPKuWrqEgiV/HhzNsUd45EJ7g3B7IIY6eMWZEwMbykDjPSTcnpJX0oipSqqrapNolgWUMaKt2FMPS7Gb7ZqxBAeLYw4RRHqzQD9Vp3GMSmhqRTC9QaaUQAaCZTG4Mt03tbpVJZFsQKkYTFbVQTRRUrXFmzxujL53NLGgNcATYOcb6gQF5UyXxR0jYomQxi0cTGxsHIxjQ1o+gCyXj9TOjwvXseCHbcmdp42vkc9p6i1zT2rXEkga0ucQGtBLnE2DQBckniACpTCOGME4wSvgkvR1weY6OqdbNqWAkRh2oEkW3jrEXs1x1IoIfkQeBh6nuQLxzAX4yYX2HSVL8ecgZ31Rgs34zSSu0/4Uh1/wB13eOpVpjVibVYMnDKhpbpvDPGTsUlj6zH8RGg2NiORWNk8y6FmbS4UJc31WVgF3t5BM0aXD+MaeUHWsA9ORPAGEqfCRz4qmCkDXiqbOx8ccjs0iMNa4b54dmm41C+mx03yvXTVLZGNkjc18b2hzHscHMc06iHDQQvYsmDyi8BeVkFd5WsXc+Jtewb6K0c9uOIneP+Fxt1P6FVS0pU0zZI3RPAcx7Sx7Tqc1wsR9Cs+Yw4FdSVUlM65zHbxx/XGdLH9o/rdWXRNTrsWJdqbOXwRlXHYuunE5yIimziCm2SHhT5aT7o1CVNskPCny0n3Rrkre7v5G6DtGl1oiKkE2cvGng+r90m/E5ZyWjcaeD6v3Sb8TlnJWXQu47mRtbvIERFOnAdDAGB3VVVHTM0GR2+dzGDS9/YAf6LQlJStijZFGM1kbQxjRxNaLAKDZJ8Xdip3Vrx6SoGbFfW2AHX8Thfqa1T5VTSlTey6ibG/viStLHqttXaoRLooo6zwi8r1VdU2ON8sjg2ONhkkedTWNBLnHqAKArTLrjjtahFBG609aCH2OllMDZ5+I73qz1BchOJ22a418rbw0ZBZcaH1J9TujfdeYohjXh2XCmFHzta4unlEVNFrc1l82KIdOq/S4lacxLxYbg/B8NG2xcxudM8fvJ3aZH9V9A6GhYMnRwpgmKphdT1EbJYnizmPFweQjjBHERYjiWf8pORp9C19ZSEy0bd9Ix5GzU4Jtc89lyNI0jjHGtFr5cK4ObUU81M/wBSeJ8LugPaW37L37EMFD5AcaJI684Pe9xgqI3ujjcbtbOwZ+c0cV2B97a7DkWgSshYv17qDCkMz7tdS1Q2UcdmPzZW/TOC17fk0jl5RyoZPIC8r85y/SyYCgmVbF3ZaYVjB6Sm0SW1ugJ0906eouU7X5kjDmlrgC1wLXA6nNIsQeiy3QTLDIj04HiRiParVM0IuxjXgA0dZJT6cy+fC4/qid6p6xpaelpXHV3Y9HtRzdikGqK1bFCm2SHhT5aT7o1CVNskPCny0n3Rrnre7v5G2DtGl1oiKkE2cvGng+r90m/E5ZyWjcaeD6v3Sb8TlnJWXQu47mRtbvIF1sVsBGsrI6cXzSc6Vw/RE3S89fEOlwXJVyZLsXdgpNsvHpaqzhfW2AeoO31u1vIpCuqLiJXJtXqTmc0Ed4+zgTKKINaGNADWgNa0amtAsAOoLzJIGgucQAAS4k2DQNJJPEF5JVT5dceNgpxguF3pqludUEHTHTczreR3QeUKlqpNEUxmy7VjqqUULomUwdmwF0LXyOaNGyEu5xubW0AgKaZGcaa/CDqmeslD4Ig2KNrYYowZXHOc67Wg6GgaL/vFngrU+SbAO1cDUzCLSTN21Ly50ti0HqZsY7FhDJMFUWX7HHYqdmC4j6SpAkqLa2wNdvWfE4fRnSrcWZMd8VsIVWHqmN0EzpJqgiF2Y7Ytr3zYnCS2aGBgbc30WN9N1lQd3IDifstS/Cko9HTHY6e+p1Q4b53wNP1e3kU1y3Y3z0NJTClldFNNO67mWuY42b5ukH9T2fRTTFfF9lDRQ0UWlsLLF1rGSQ6XyHrcSe2ypT9orCOdX01PxQ0xeeh0shv/AJY2ICM0OVnCQnifJVzujbK1z2EtAcwOBc02Goi61Lfk1cXUsTrYWKOENnwbRznSZKWJzj/HsbQ7/MCsAzrlnwLtfDc5AsypDapnTsgtJ/qNkV+ZOMMbawPRzk3dsAikJ158V4nE9eZftUF/aGxddJT09fG0na7nRTlovmxPs5jjyNDg4X/mBfZ+z2Zf+lzB7XCLbRdA46nXY0SZvKAWjTykoCO5c62tpK+OWCqq46epiu1kdRIyNksdmyNDWkAXBjd1uKhWKOUuqpK2OolmqJ4r5s8Usz5A+J3rWDyQHDWDygcV1dmWnF7bWB5XtF5KQipZy5jQRKOrMJd8AWY0BtOgrmTRMnicHxSsD43jU5jhcFfQqGyE4/7HJ/0mod6OVxdRucfUlOl0PU7WP4rj9SvdpWQQ7Kfi7tij2wwXlpbv0a3Qn+0b2WDvhPKqZWmCP/jqVDY7YvbTrXxNHon+lgP8tx9X4TdvYOVWPRFTaiwu4daf0jauPr10OAptkh4U+Wk+6NQlTbJDwp8tJ90ak63u7+RzQdo0utERUgmzl408H1fuk34nLOS0bjTwfV+6Tfics5Ky6F3HcyNrd5Du4mYvbcrWQkHYm+knP8ppF2/EbN7VfYFhYaANAA1AcgVTYh43UdDTuEmzGeV2dKWRAtDW3DGA52kAXPW4qTbrVF7R4Q8y0aRjnnl/8sXVTqT+qe6d0bG9a9akx0qpsK5BnVVTLV1Ne50szy95bSgAcjReU2AAAA4gApRutUXtHhDzJutUXtHhDzKNwM+RTpv48xF6f9nSmBBfVVDgDpAjY0EcY47K2mtAAAFgBYAagBqChu61Re0eEPMm61Re0eEPMmCnyKL+PMTOyKGbrVF7R4Q8ybrVF7R4Q8yzgqjIovo8xM1DMZcktFX1TquoNTsrw1pzJQ1gDGhoAGabaB9SU3WqL2jwh5k3WqL2jwh5ljBVGRRfx5jlbgODfa/Hb5FPMDYJZS00VLDnbFCwRszjnOzRynjKjG61Re0eEPMm61Re0eEPMmCqMii/jzEyLUDOLiGroUN3WqL2jwh5k3WqL2jwh5kwVRkUX8eYl81OHNcxwBa5pa4HU5pFiD1gqFMyKYKH/bE/3qif/h69261Re0eEPMm61Re0eEPMmCnyKL+PMe2DJNgthDm0kYcDcHZJiQRqIJfrUuDVDN1qi9o8IeZN1qi9o8IeZMFUZFF/HmJoorlFxc21RFzBeanvLHbW5tvSR9oFx0tC+XdaovaPCHmTdaovaPCHmW2KmqYno9rFtQ8vkicitVSmlNskPCny0n3RqNYwSwuqpX0ucIHuz2Ne3NLC7S5lrnQDe3RZSXJDwp8tJ90aslWutTOWzgRkSWSon+l1oiKlE2cvGng+r90m/E5ZyWkMYoS+iqY2glz6aVrQNZcY3AD6lZvVk0LuP5kbW7UCIinjgCIiAIiIAiIgCIiAIiIAiIgCIiAIiIAiIgCm2SHhT5aT7o1CVOcj8JOEnPA3rKZ+ceIZz4wB22P0K467u7+Rug7RC6ERFSSbCiWFsl9HPKZi2SNzjd4heGtc463ZpBAPVZS1FtjmfEtrFsPLmNd1OQgu47R86q8RnkTcdo+dVeIzyKdIt+OqM6mu4jykF3HaPnVXiM8ibjtHzqrxGeRTpEx1RnUXEeUgu47R86q8RnkTcdo+dVeIzyKdImOqM6i4jykF3HaPnVXiM8ibjtHzqrxGeRTpEx1RnUXEeUgu47R86q8RnkTcdo+dVeIzyKdImOqM6i4jykF3HaPnVXiM8ibjtHzqrxGeRTpEx1RnUXEeUgu47R86q8RnkTcdo+dVeIzyKdImOqM6i4jykF3HaPnVXiM8ibjtHzqrxGeRTpEx1RnUXEeUgu47R86q8RnkTcdo+dVeIzyKdImOqM6i4jykF3HaPnVXiM8ibjtHzqrxGeRTpEx1RnUXEeUgu47R86p8RnkUnwDi5BRxmKnZmhxu9xJc955XOOvq1BdNFrkqZZE1XuVUPTYmNW1ECIi5zYEREAREQBERAEREAREQBERAEREAREQBERAEREAREQBERAEREAREQBERAEREAREQBERAEREAREQBERAEREAREQBERAEREAREQBERAEREAREQBERAEREAREQBERAEREAREQBERAEREAREQBERAEREAREQBERAEREAREQBERAEREAREQBERAEREAREQBERAEREB//Z"/>
          <p:cNvSpPr>
            <a:spLocks noChangeAspect="1" noChangeArrowheads="1"/>
          </p:cNvSpPr>
          <p:nvPr/>
        </p:nvSpPr>
        <p:spPr bwMode="auto">
          <a:xfrm>
            <a:off x="144463" y="-2560638"/>
            <a:ext cx="4000500" cy="533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9" name="AutoShape 10" descr="data:image/jpeg;base64,/9j/4AAQSkZJRgABAQAAAQABAAD/2wCEAAkGBhQSDhIOEBQQFBAQEBcQDxAPERUSDw8QFRMVFhQRFxMXICYeFxskGhUUIC8gJCcpLC0uFR4xNTAqQTIrLCkBCQoKDgwOGg8PGDEkHiM1NCotLyk1NSwwKSoyNSksLCwpLCwpNSksLC8tKTUvLCwsLCksKSwsLSwsKSwsKSw1LP/AABEIAQMAwgMBIgACEQEDEQH/xAAcAAEAAwEAAwEAAAAAAAAAAAAABgcIBQEDBAL/xABIEAABAwIABg4JAQUHBQAAAAABAAIDBBEFBgcSITETFBciNUFRUmFxgZKT0iMyZHSChJGys0IIQ2JjoTNyg6KjscEVRHPh8P/EABoBAQACAwEAAAAAAAAAAAAAAAAFBgEDBAL/xAAyEQABAwEEBgoDAQEBAAAAAAAAAQIDBBETFFIFEjEyQXEVITM0U2KRoeHwgbHBYUIi/9oADAMBAAIRAxEAPwC8UXzYSrdhglnIuIonykcoY0ut/RZ3wrh+eplMs0j3OJuBnEMYOa1upoUhR0Lqq1bbEQ55p0is6jSN0usxbYdznd4pth3Od3ipDoRfE9vk58b5fvoadul1mLbDuc7vFNsO5zu8U6EXxPb5GN8v30NO3S6zFth3Od3im2Hc53eKdCL4nt8jG+X76GnbpdZi2w7nO7xTbDuc7vFOhF8T2+RjfL99DTt0usxbYdznd4pth3Od3inQi+J7fIxvl++hp26XWYtsO5zu8U2w7nO7xToRfE9vkY3y/fQ07dLrMW2Hc53eKbYdznd4p0Ivie3yMb5fvoadul1mLbDuc7vFNsO5zu8U6EXxPb5GN8v30NO3S6zFth3Od3im2Hc53eKdCL4nt8jG+X76GnbpdZi2w7nO7xTbDuc7vFOhF8T2+RjfL99DTt0WYtsO5zu8VZeSTGiV8z6GV7ns2IyxF5LnRlpaC3OOnNIdq4rdK56jRToY1ejrbP8ALDZHVo92qqWFpIiKHOw5eNPB9X7pN+JyzktG408H1fuk34nLOSsuhdx3Mja3eQIiKdOAIiIAiIgCIiAIikGI+Lu3K1kbheGP0s/JmA6GfEbDqvyLXJIkbVe7Yh6a1XLYhzMJYHlgELpW5oniE0fSwk6+Q6jb+IL4leWUDFzbdE7MHpoLyw2Gk2G/jHW0auVrVRq5aKqxMetxTb/DbPFdus4BERdxoCIiAIiIAiIgCm2SHhT5aT7o1CVNskPCny0n3Rrkre7v5G6DtGl1oiKkE2cvGng+r90m/E5ZyWjcaeD6v3Sb8TlnJWXQu47mRtbvIERFOnAEREAREQBERAFeGTvFzatE0vFpqi0st9bRbeR9gN+txVb5PMXNtVrS8XhgtLLfU433kfaR9GuV4qv6XqdkLea/xP76EhSR/wDa/gKkMo2Lm1a0vYLQ1F5Y7amuv6SPsJuOhwV3rg47YvbconxAelZ6WA/zGg734hdvaORR1BU3EqKuxepTpqI7xn+lCIhHF/Q6wiuJDBERAEREAREQBTbJDwp8tJ90ahKm2SHhT5aT7o1yVvd38jdB2jS60RFSCbOXjTwfV+6Tfics5LRuNPB9X7pN+JyzkrLoXcdzI2t3kCIinTgCIiAIiIAiKY5MsXNsVmzvF4aWzzfU6X923sILvhHKtU0qRMV7uB7Y1XuRqFj4jYu7TomRuFppPSz8oeRoZ8IsOu/KpCiKjySLI5Xu2qTbWo1LECIi8HopnKfi7ter2wwWiqrv0amzD+0b23Du08ihi0FjXgEVlHJT6M8jPhcf0yt9U9R0g9Dis/yRlri1wIc0lrmnW1wNiD0gq26Mqb6LVXa3q/HAiamPUfamxT8oiKTOUIiIAiIEAU2yQ8KfLSfdGoSptkh4U+Wk+6Nclb3d/I3Qdo0utERUgmzl408H1fuk34nLOS0bjTwfV+6Tfics5Ky6F3HcyNrd5AiIp04AiIgCIiA8sYSQ0AkkgADSSToAHSr/AMUcACjo44NGyevMR+qV1s7sGho6GhVxkqxd2aqNW8ejpjvL6nTkb3ujfdZargVb0vU6zkhbw615klSR2JrqERFBncEQ9vaEQBVDlWxd2KpFYwejqDaS2ps4Gk/EBfra5W8udjDgVtXSyUz9Ge3eO5kg0sf2G3ZdddHUXEqO4bF5GmaO8ZYZ3Re2ppnRyOikBa+NxY9p1tc02I+oXqV0RbSFCIiyAiIgCm2SHhT5aT7o1CVNskPCny0n3Rrkre7v5G6DtGl1oiKkE2cvGng+r90m/E5ZyWjcaeD6v3Sb8TlnJWXQu47mRtbvIERFOnAEREAXsp4HPe2NgLnvcGMaNbnONgPqV61YWSXF3PmdXPG8h3kN+OUjfO+Fpt1v6Fz1EyQRq9eH7NkbFe5GoWJi3gRtJSR0zbEsF5HD9ch0vd9dXQAumiKkucr3K5dqk2iIiWIeCVSmXjHmohmjwbTvfEx0ImnfG4tfJnOcGx5w0hoDbm2vO06lbOMGMENFTPqql4ZGwdbnuPqxsb+px4h1nQASs+Y7ZRqTCrm7PRyQujBbDVQzNfO1lyc18TmtbI2+nNzgQSbO138Hoi2L2OdXRTNmp5pBZ13RueXRSjja9hNnA/XksteQyZzGu1ZzQ63JcXssz4iZNI6+qaGVlM+CMiSeICVlWYgRcbE5oGm4BcHOAztZ0A6aRAeURFkwVVlaxdzJW17BvZbRz24pAN4/taLdbRyqu1o3DGC2VNPJTSerKwtJ42nW146QQD2LPWEKF8M0kEgs+J5Y4cVxxjoOsdBCtOiqm8ju12t/RFVUeq7WTYp86IilzkCIiAKbZIeFPlpPujUJU2yQ8KfLSfdGuSt7u/kboO0aXWiIqQTZy8aeD6v3Sb8TlnJaNxp4Pq/dJvxOWclZdC7juZG1u8gREU6cAREQHvoaJ00rIYxeSR4YwdJNtPRxnqWhcC4JbTU0dNH6sbbX43u1ueekkk9qr3JHi5cvwhINAvFT35f3kg+0dblZ6rGlqnXfdJsb+/glKSPVbrLxC52HsOw0dM+rqXZsUY0nW5xPqsaONxOgD/2V0VRH7RWHi6opqBp3sUZqJWg6DI8lrL9Ia1x/xFCnYQnHLHGpwzWtAa/Nztjo6SO7s3ONtQ9Z50Xd/sAFHcL4LfTVElNLYSwvMcgabgPGsX49Kv3IhiKyCibhKVoNTVNLoi4aYac6GhvIX6STyFo5b0tlAkzsMYQPtsw+krh/wsGSQ5C5CMOwgH1oZgekbE42+oH0WmVmLIjw5DbXsM9vAepdiRl9IzYMKC41Cribvh/5Yhr/ALzdP8J1rILvXlfPQ4QjnibNA9kkTxdkkbg5jh1j/Ze9ZMHlVnlcxd9TCEY5Iqi3+nIftPwqzF8+EKFk0L4JBdkrCxw47Eax0jWOkLppZ1glR6fnka5Y7xqtM3Ivswxgt9NUSU0nrRPLb8Thra8dBBB7V8aurXI5LU2EIqWLYoREXowFNskPCny0n3RqEqbZIeFPlpPujXJW93fyN0HaNLrREVIJs5eNPB9X7pN+JyzktG408H1fuk34nLOSsuhdx3Mja3eQIiKdOAL68E4MfUVEdPH68rw0HiaONx6AASepfIrTySYu5rH17xvpLxQX4owd+/tIzfhPKuWrqEgiV/HhzNsUd45EJ7g3B7IIY6eMWZEwMbykDjPSTcnpJX0oipSqqrapNolgWUMaKt2FMPS7Gb7ZqxBAeLYw4RRHqzQD9Vp3GMSmhqRTC9QaaUQAaCZTG4Mt03tbpVJZFsQKkYTFbVQTRRUrXFmzxujL53NLGgNcATYOcb6gQF5UyXxR0jYomQxi0cTGxsHIxjQ1o+gCyXj9TOjwvXseCHbcmdp42vkc9p6i1zT2rXEkga0ucQGtBLnE2DQBckniACpTCOGME4wSvgkvR1weY6OqdbNqWAkRh2oEkW3jrEXs1x1IoIfkQeBh6nuQLxzAX4yYX2HSVL8ecgZ31Rgs34zSSu0/4Uh1/wB13eOpVpjVibVYMnDKhpbpvDPGTsUlj6zH8RGg2NiORWNk8y6FmbS4UJc31WVgF3t5BM0aXD+MaeUHWsA9ORPAGEqfCRz4qmCkDXiqbOx8ccjs0iMNa4b54dmm41C+mx03yvXTVLZGNkjc18b2hzHscHMc06iHDQQvYsmDyi8BeVkFd5WsXc+Jtewb6K0c9uOIneP+Fxt1P6FVS0pU0zZI3RPAcx7Sx7Tqc1wsR9Cs+Yw4FdSVUlM65zHbxx/XGdLH9o/rdWXRNTrsWJdqbOXwRlXHYuunE5yIimziCm2SHhT5aT7o1CVNskPCny0n3Rrkre7v5G6DtGl1oiKkE2cvGng+r90m/E5ZyWjcaeD6v3Sb8TlnJWXQu47mRtbvIERFOnAdDAGB3VVVHTM0GR2+dzGDS9/YAf6LQlJStijZFGM1kbQxjRxNaLAKDZJ8Xdip3Vrx6SoGbFfW2AHX8Thfqa1T5VTSlTey6ibG/viStLHqttXaoRLooo6zwi8r1VdU2ON8sjg2ONhkkedTWNBLnHqAKArTLrjjtahFBG609aCH2OllMDZ5+I73qz1BchOJ22a418rbw0ZBZcaH1J9TujfdeYohjXh2XCmFHzta4unlEVNFrc1l82KIdOq/S4lacxLxYbg/B8NG2xcxudM8fvJ3aZH9V9A6GhYMnRwpgmKphdT1EbJYnizmPFweQjjBHERYjiWf8pORp9C19ZSEy0bd9Ix5GzU4Jtc89lyNI0jjHGtFr5cK4ObUU81M/wBSeJ8LugPaW37L37EMFD5AcaJI684Pe9xgqI3ujjcbtbOwZ+c0cV2B97a7DkWgSshYv17qDCkMz7tdS1Q2UcdmPzZW/TOC17fk0jl5RyoZPIC8r85y/SyYCgmVbF3ZaYVjB6Sm0SW1ugJ0906eouU7X5kjDmlrgC1wLXA6nNIsQeiy3QTLDIj04HiRiParVM0IuxjXgA0dZJT6cy+fC4/qid6p6xpaelpXHV3Y9HtRzdikGqK1bFCm2SHhT5aT7o1CVNskPCny0n3Rrnre7v5G2DtGl1oiKkE2cvGng+r90m/E5ZyWjcaeD6v3Sb8TlnJWXQu47mRtbvIF1sVsBGsrI6cXzSc6Vw/RE3S89fEOlwXJVyZLsXdgpNsvHpaqzhfW2AeoO31u1vIpCuqLiJXJtXqTmc0Ed4+zgTKKINaGNADWgNa0amtAsAOoLzJIGgucQAAS4k2DQNJJPEF5JVT5dceNgpxguF3pqludUEHTHTczreR3QeUKlqpNEUxmy7VjqqUULomUwdmwF0LXyOaNGyEu5xubW0AgKaZGcaa/CDqmeslD4Ig2KNrYYowZXHOc67Wg6GgaL/vFngrU+SbAO1cDUzCLSTN21Ly50ti0HqZsY7FhDJMFUWX7HHYqdmC4j6SpAkqLa2wNdvWfE4fRnSrcWZMd8VsIVWHqmN0EzpJqgiF2Y7Ytr3zYnCS2aGBgbc30WN9N1lQd3IDifstS/Cko9HTHY6e+p1Q4b53wNP1e3kU1y3Y3z0NJTClldFNNO67mWuY42b5ukH9T2fRTTFfF9lDRQ0UWlsLLF1rGSQ6XyHrcSe2ypT9orCOdX01PxQ0xeeh0shv/AJY2ICM0OVnCQnifJVzujbK1z2EtAcwOBc02Goi61Lfk1cXUsTrYWKOENnwbRznSZKWJzj/HsbQ7/MCsAzrlnwLtfDc5AsypDapnTsgtJ/qNkV+ZOMMbawPRzk3dsAikJ158V4nE9eZftUF/aGxddJT09fG0na7nRTlovmxPs5jjyNDg4X/mBfZ+z2Zf+lzB7XCLbRdA46nXY0SZvKAWjTykoCO5c62tpK+OWCqq46epiu1kdRIyNksdmyNDWkAXBjd1uKhWKOUuqpK2OolmqJ4r5s8Usz5A+J3rWDyQHDWDygcV1dmWnF7bWB5XtF5KQipZy5jQRKOrMJd8AWY0BtOgrmTRMnicHxSsD43jU5jhcFfQqGyE4/7HJ/0mod6OVxdRucfUlOl0PU7WP4rj9SvdpWQQ7Kfi7tij2wwXlpbv0a3Qn+0b2WDvhPKqZWmCP/jqVDY7YvbTrXxNHon+lgP8tx9X4TdvYOVWPRFTaiwu4daf0jauPr10OAptkh4U+Wk+6NQlTbJDwp8tJ90ak63u7+RzQdo0utERUgmzl408H1fuk34nLOS0bjTwfV+6Tfics5Ky6F3HcyNrd5Du4mYvbcrWQkHYm+knP8ppF2/EbN7VfYFhYaANAA1AcgVTYh43UdDTuEmzGeV2dKWRAtDW3DGA52kAXPW4qTbrVF7R4Q8y0aRjnnl/8sXVTqT+qe6d0bG9a9akx0qpsK5BnVVTLV1Ne50szy95bSgAcjReU2AAAA4gApRutUXtHhDzJutUXtHhDzKNwM+RTpv48xF6f9nSmBBfVVDgDpAjY0EcY47K2mtAAAFgBYAagBqChu61Re0eEPMm61Re0eEPMmCnyKL+PMTOyKGbrVF7R4Q8ybrVF7R4Q8yzgqjIovo8xM1DMZcktFX1TquoNTsrw1pzJQ1gDGhoAGabaB9SU3WqL2jwh5k3WqL2jwh5ljBVGRRfx5jlbgODfa/Hb5FPMDYJZS00VLDnbFCwRszjnOzRynjKjG61Re0eEPMm61Re0eEPMmCqMii/jzEyLUDOLiGroUN3WqL2jwh5k3WqL2jwh5kwVRkUX8eYl81OHNcxwBa5pa4HU5pFiD1gqFMyKYKH/bE/3qif/h69261Re0eEPMm61Re0eEPMmCnyKL+PMe2DJNgthDm0kYcDcHZJiQRqIJfrUuDVDN1qi9o8IeZN1qi9o8IeZMFUZFF/HmJoorlFxc21RFzBeanvLHbW5tvSR9oFx0tC+XdaovaPCHmTdaovaPCHmW2KmqYno9rFtQ8vkicitVSmlNskPCny0n3RqNYwSwuqpX0ucIHuz2Ne3NLC7S5lrnQDe3RZSXJDwp8tJ90aslWutTOWzgRkSWSon+l1oiKlE2cvGng+r90m/E5ZyWkMYoS+iqY2glz6aVrQNZcY3AD6lZvVk0LuP5kbW7UCIinjgCIiAIiIAiIgCIiAIiIAiIgCIiAIiIAiIgCm2SHhT5aT7o1CVOcj8JOEnPA3rKZ+ceIZz4wB22P0K467u7+Rug7RC6ERFSSbCiWFsl9HPKZi2SNzjd4heGtc463ZpBAPVZS1FtjmfEtrFsPLmNd1OQgu47R86q8RnkTcdo+dVeIzyKdIt+OqM6mu4jykF3HaPnVXiM8ibjtHzqrxGeRTpEx1RnUXEeUgu47R86q8RnkTcdo+dVeIzyKdImOqM6i4jykF3HaPnVXiM8ibjtHzqrxGeRTpEx1RnUXEeUgu47R86q8RnkTcdo+dVeIzyKdImOqM6i4jykF3HaPnVXiM8ibjtHzqrxGeRTpEx1RnUXEeUgu47R86q8RnkTcdo+dVeIzyKdImOqM6i4jykF3HaPnVXiM8ibjtHzqrxGeRTpEx1RnUXEeUgu47R86q8RnkTcdo+dVeIzyKdImOqM6i4jykF3HaPnVXiM8ibjtHzqrxGeRTpEx1RnUXEeUgu47R86p8RnkUnwDi5BRxmKnZmhxu9xJc955XOOvq1BdNFrkqZZE1XuVUPTYmNW1ECIi5zYEREAREQBERAEREAREQBERAEREAREQBERAEREAREQBERAEREAREQBERAEREAREQBERAEREAREQBERAEREAREQBERAEREAREQBERAEREAREQBERAEREAREQBERAEREAREQBERAEREAREQBERAEREAREQBERAEREAREQBERAEREAREQBERAEREAREQBERAEREB//Z"/>
          <p:cNvSpPr>
            <a:spLocks noChangeAspect="1" noChangeArrowheads="1"/>
          </p:cNvSpPr>
          <p:nvPr/>
        </p:nvSpPr>
        <p:spPr bwMode="auto">
          <a:xfrm>
            <a:off x="144463" y="-2560638"/>
            <a:ext cx="4000500" cy="533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AutoShape 12" descr="data:image/jpeg;base64,/9j/4AAQSkZJRgABAQAAAQABAAD/2wCEAAkGBhQSDhIOEBQQFBAQEBcQDxAPERUSDw8QFRMVFhQRFxMXICYeFxskGhUUIC8gJCcpLC0uFR4xNTAqQTIrLCkBCQoKDgwOGg8PGDEkHiM1NCotLyk1NSwwKSoyNSksLCwpLCwpNSksLC8tKTUvLCwsLCksKSwsLSwsKSwsKSw1LP/AABEIAQMAwgMBIgACEQEDEQH/xAAcAAEAAwEAAwEAAAAAAAAAAAAABgcIBQEDBAL/xABIEAABAwIABg4JAQUHBQAAAAABAAIDBBEFBgcSITETFBciNUFRUmFxgZKT0iMyZHSChJGys0IIQ2JjoTNyg6KjscEVRHPh8P/EABoBAQACAwEAAAAAAAAAAAAAAAAFBgEDBAL/xAAyEQABAwEEBgoDAQEBAAAAAAAAAQIDBBETFFIFEjEyQXEVITM0U2KRoeHwgbHBYUIi/9oADAMBAAIRAxEAPwC8UXzYSrdhglnIuIonykcoY0ut/RZ3wrh+eplMs0j3OJuBnEMYOa1upoUhR0Lqq1bbEQ55p0is6jSN0usxbYdznd4pth3Od3ipDoRfE9vk58b5fvoadul1mLbDuc7vFNsO5zu8U6EXxPb5GN8v30NO3S6zFth3Od3im2Hc53eKdCL4nt8jG+X76GnbpdZi2w7nO7xTbDuc7vFOhF8T2+RjfL99DTt0usxbYdznd4pth3Od3inQi+J7fIxvl++hp26XWYtsO5zu8U2w7nO7xToRfE9vkY3y/fQ07dLrMW2Hc53eKbYdznd4p0Ivie3yMb5fvoadul1mLbDuc7vFNsO5zu8U6EXxPb5GN8v30NO3S6zFth3Od3im2Hc53eKdCL4nt8jG+X76GnbpdZi2w7nO7xTbDuc7vFOhF8T2+RjfL99DTt0WYtsO5zu8VZeSTGiV8z6GV7ns2IyxF5LnRlpaC3OOnNIdq4rdK56jRToY1ejrbP8ALDZHVo92qqWFpIiKHOw5eNPB9X7pN+JyzktG408H1fuk34nLOSsuhdx3Mja3eQIiKdOAIiIAiIgCIiAIikGI+Lu3K1kbheGP0s/JmA6GfEbDqvyLXJIkbVe7Yh6a1XLYhzMJYHlgELpW5oniE0fSwk6+Q6jb+IL4leWUDFzbdE7MHpoLyw2Gk2G/jHW0auVrVRq5aKqxMetxTb/DbPFdus4BERdxoCIiAIiIAiIgCm2SHhT5aT7o1CVNskPCny0n3Rrkre7v5G6DtGl1oiKkE2cvGng+r90m/E5ZyWjcaeD6v3Sb8TlnJWXQu47mRtbvIERFOnAEREAREQBERAFeGTvFzatE0vFpqi0st9bRbeR9gN+txVb5PMXNtVrS8XhgtLLfU433kfaR9GuV4qv6XqdkLea/xP76EhSR/wDa/gKkMo2Lm1a0vYLQ1F5Y7amuv6SPsJuOhwV3rg47YvbconxAelZ6WA/zGg734hdvaORR1BU3EqKuxepTpqI7xn+lCIhHF/Q6wiuJDBERAEREAREQBTbJDwp8tJ90ahKm2SHhT5aT7o1yVvd38jdB2jS60RFSCbOXjTwfV+6Tfics5LRuNPB9X7pN+JyzkrLoXcdzI2t3kCIinTgCIiAIiIAiKY5MsXNsVmzvF4aWzzfU6X923sILvhHKtU0qRMV7uB7Y1XuRqFj4jYu7TomRuFppPSz8oeRoZ8IsOu/KpCiKjySLI5Xu2qTbWo1LECIi8HopnKfi7ter2wwWiqrv0amzD+0b23Du08ihi0FjXgEVlHJT6M8jPhcf0yt9U9R0g9Dis/yRlri1wIc0lrmnW1wNiD0gq26Mqb6LVXa3q/HAiamPUfamxT8oiKTOUIiIAiIEAU2yQ8KfLSfdGoSptkh4U+Wk+6Nclb3d/I3Qdo0utERUgmzl408H1fuk34nLOS0bjTwfV+6Tfics5Ky6F3HcyNrd5AiIp04AiIgCIiA8sYSQ0AkkgADSSToAHSr/AMUcACjo44NGyevMR+qV1s7sGho6GhVxkqxd2aqNW8ejpjvL6nTkb3ujfdZargVb0vU6zkhbw615klSR2JrqERFBncEQ9vaEQBVDlWxd2KpFYwejqDaS2ps4Gk/EBfra5W8udjDgVtXSyUz9Ge3eO5kg0sf2G3ZdddHUXEqO4bF5GmaO8ZYZ3Re2ppnRyOikBa+NxY9p1tc02I+oXqV0RbSFCIiyAiIgCm2SHhT5aT7o1CVNskPCny0n3Rrkre7v5G6DtGl1oiKkE2cvGng+r90m/E5ZyWjcaeD6v3Sb8TlnJWXQu47mRtbvIERFOnAEREAXsp4HPe2NgLnvcGMaNbnONgPqV61YWSXF3PmdXPG8h3kN+OUjfO+Fpt1v6Fz1EyQRq9eH7NkbFe5GoWJi3gRtJSR0zbEsF5HD9ch0vd9dXQAumiKkucr3K5dqk2iIiWIeCVSmXjHmohmjwbTvfEx0ImnfG4tfJnOcGx5w0hoDbm2vO06lbOMGMENFTPqql4ZGwdbnuPqxsb+px4h1nQASs+Y7ZRqTCrm7PRyQujBbDVQzNfO1lyc18TmtbI2+nNzgQSbO138Hoi2L2OdXRTNmp5pBZ13RueXRSjja9hNnA/XksteQyZzGu1ZzQ63JcXssz4iZNI6+qaGVlM+CMiSeICVlWYgRcbE5oGm4BcHOAztZ0A6aRAeURFkwVVlaxdzJW17BvZbRz24pAN4/taLdbRyqu1o3DGC2VNPJTSerKwtJ42nW146QQD2LPWEKF8M0kEgs+J5Y4cVxxjoOsdBCtOiqm8ju12t/RFVUeq7WTYp86IilzkCIiAKbZIeFPlpPujUJU2yQ8KfLSfdGuSt7u/kboO0aXWiIqQTZy8aeD6v3Sb8TlnJaNxp4Pq/dJvxOWclZdC7juZG1u8gREU6cAREQHvoaJ00rIYxeSR4YwdJNtPRxnqWhcC4JbTU0dNH6sbbX43u1ueekkk9qr3JHi5cvwhINAvFT35f3kg+0dblZ6rGlqnXfdJsb+/glKSPVbrLxC52HsOw0dM+rqXZsUY0nW5xPqsaONxOgD/2V0VRH7RWHi6opqBp3sUZqJWg6DI8lrL9Ia1x/xFCnYQnHLHGpwzWtAa/Nztjo6SO7s3ONtQ9Z50Xd/sAFHcL4LfTVElNLYSwvMcgabgPGsX49Kv3IhiKyCibhKVoNTVNLoi4aYac6GhvIX6STyFo5b0tlAkzsMYQPtsw+krh/wsGSQ5C5CMOwgH1oZgekbE42+oH0WmVmLIjw5DbXsM9vAepdiRl9IzYMKC41Cribvh/5Yhr/ALzdP8J1rILvXlfPQ4QjnibNA9kkTxdkkbg5jh1j/Ze9ZMHlVnlcxd9TCEY5Iqi3+nIftPwqzF8+EKFk0L4JBdkrCxw47Eax0jWOkLppZ1glR6fnka5Y7xqtM3Ivswxgt9NUSU0nrRPLb8Thra8dBBB7V8aurXI5LU2EIqWLYoREXowFNskPCny0n3RqEqbZIeFPlpPujXJW93fyN0HaNLrREVIJs5eNPB9X7pN+JyzktG408H1fuk34nLOSsuhdx3Mja3eQIiKdOAL68E4MfUVEdPH68rw0HiaONx6AASepfIrTySYu5rH17xvpLxQX4owd+/tIzfhPKuWrqEgiV/HhzNsUd45EJ7g3B7IIY6eMWZEwMbykDjPSTcnpJX0oipSqqrapNolgWUMaKt2FMPS7Gb7ZqxBAeLYw4RRHqzQD9Vp3GMSmhqRTC9QaaUQAaCZTG4Mt03tbpVJZFsQKkYTFbVQTRRUrXFmzxujL53NLGgNcATYOcb6gQF5UyXxR0jYomQxi0cTGxsHIxjQ1o+gCyXj9TOjwvXseCHbcmdp42vkc9p6i1zT2rXEkga0ucQGtBLnE2DQBckniACpTCOGME4wSvgkvR1weY6OqdbNqWAkRh2oEkW3jrEXs1x1IoIfkQeBh6nuQLxzAX4yYX2HSVL8ecgZ31Rgs34zSSu0/4Uh1/wB13eOpVpjVibVYMnDKhpbpvDPGTsUlj6zH8RGg2NiORWNk8y6FmbS4UJc31WVgF3t5BM0aXD+MaeUHWsA9ORPAGEqfCRz4qmCkDXiqbOx8ccjs0iMNa4b54dmm41C+mx03yvXTVLZGNkjc18b2hzHscHMc06iHDQQvYsmDyi8BeVkFd5WsXc+Jtewb6K0c9uOIneP+Fxt1P6FVS0pU0zZI3RPAcx7Sx7Tqc1wsR9Cs+Yw4FdSVUlM65zHbxx/XGdLH9o/rdWXRNTrsWJdqbOXwRlXHYuunE5yIimziCm2SHhT5aT7o1CVNskPCny0n3Rrkre7v5G6DtGl1oiKkE2cvGng+r90m/E5ZyWjcaeD6v3Sb8TlnJWXQu47mRtbvIERFOnAdDAGB3VVVHTM0GR2+dzGDS9/YAf6LQlJStijZFGM1kbQxjRxNaLAKDZJ8Xdip3Vrx6SoGbFfW2AHX8Thfqa1T5VTSlTey6ibG/viStLHqttXaoRLooo6zwi8r1VdU2ON8sjg2ONhkkedTWNBLnHqAKArTLrjjtahFBG609aCH2OllMDZ5+I73qz1BchOJ22a418rbw0ZBZcaH1J9TujfdeYohjXh2XCmFHzta4unlEVNFrc1l82KIdOq/S4lacxLxYbg/B8NG2xcxudM8fvJ3aZH9V9A6GhYMnRwpgmKphdT1EbJYnizmPFweQjjBHERYjiWf8pORp9C19ZSEy0bd9Ix5GzU4Jtc89lyNI0jjHGtFr5cK4ObUU81M/wBSeJ8LugPaW37L37EMFD5AcaJI684Pe9xgqI3ujjcbtbOwZ+c0cV2B97a7DkWgSshYv17qDCkMz7tdS1Q2UcdmPzZW/TOC17fk0jl5RyoZPIC8r85y/SyYCgmVbF3ZaYVjB6Sm0SW1ugJ0906eouU7X5kjDmlrgC1wLXA6nNIsQeiy3QTLDIj04HiRiParVM0IuxjXgA0dZJT6cy+fC4/qid6p6xpaelpXHV3Y9HtRzdikGqK1bFCm2SHhT5aT7o1CVNskPCny0n3Rrnre7v5G2DtGl1oiKkE2cvGng+r90m/E5ZyWjcaeD6v3Sb8TlnJWXQu47mRtbvIF1sVsBGsrI6cXzSc6Vw/RE3S89fEOlwXJVyZLsXdgpNsvHpaqzhfW2AeoO31u1vIpCuqLiJXJtXqTmc0Ed4+zgTKKINaGNADWgNa0amtAsAOoLzJIGgucQAAS4k2DQNJJPEF5JVT5dceNgpxguF3pqludUEHTHTczreR3QeUKlqpNEUxmy7VjqqUULomUwdmwF0LXyOaNGyEu5xubW0AgKaZGcaa/CDqmeslD4Ig2KNrYYowZXHOc67Wg6GgaL/vFngrU+SbAO1cDUzCLSTN21Ly50ti0HqZsY7FhDJMFUWX7HHYqdmC4j6SpAkqLa2wNdvWfE4fRnSrcWZMd8VsIVWHqmN0EzpJqgiF2Y7Ytr3zYnCS2aGBgbc30WN9N1lQd3IDifstS/Cko9HTHY6e+p1Q4b53wNP1e3kU1y3Y3z0NJTClldFNNO67mWuY42b5ukH9T2fRTTFfF9lDRQ0UWlsLLF1rGSQ6XyHrcSe2ypT9orCOdX01PxQ0xeeh0shv/AJY2ICM0OVnCQnifJVzujbK1z2EtAcwOBc02Goi61Lfk1cXUsTrYWKOENnwbRznSZKWJzj/HsbQ7/MCsAzrlnwLtfDc5AsypDapnTsgtJ/qNkV+ZOMMbawPRzk3dsAikJ158V4nE9eZftUF/aGxddJT09fG0na7nRTlovmxPs5jjyNDg4X/mBfZ+z2Zf+lzB7XCLbRdA46nXY0SZvKAWjTykoCO5c62tpK+OWCqq46epiu1kdRIyNksdmyNDWkAXBjd1uKhWKOUuqpK2OolmqJ4r5s8Usz5A+J3rWDyQHDWDygcV1dmWnF7bWB5XtF5KQipZy5jQRKOrMJd8AWY0BtOgrmTRMnicHxSsD43jU5jhcFfQqGyE4/7HJ/0mod6OVxdRucfUlOl0PU7WP4rj9SvdpWQQ7Kfi7tij2wwXlpbv0a3Qn+0b2WDvhPKqZWmCP/jqVDY7YvbTrXxNHon+lgP8tx9X4TdvYOVWPRFTaiwu4daf0jauPr10OAptkh4U+Wk+6NQlTbJDwp8tJ90ak63u7+RzQdo0utERUgmzl408H1fuk34nLOS0bjTwfV+6Tfics5Ky6F3HcyNrd5Du4mYvbcrWQkHYm+knP8ppF2/EbN7VfYFhYaANAA1AcgVTYh43UdDTuEmzGeV2dKWRAtDW3DGA52kAXPW4qTbrVF7R4Q8y0aRjnnl/8sXVTqT+qe6d0bG9a9akx0qpsK5BnVVTLV1Ne50szy95bSgAcjReU2AAAA4gApRutUXtHhDzJutUXtHhDzKNwM+RTpv48xF6f9nSmBBfVVDgDpAjY0EcY47K2mtAAAFgBYAagBqChu61Re0eEPMm61Re0eEPMmCnyKL+PMTOyKGbrVF7R4Q8ybrVF7R4Q8yzgqjIovo8xM1DMZcktFX1TquoNTsrw1pzJQ1gDGhoAGabaB9SU3WqL2jwh5k3WqL2jwh5ljBVGRRfx5jlbgODfa/Hb5FPMDYJZS00VLDnbFCwRszjnOzRynjKjG61Re0eEPMm61Re0eEPMmCqMii/jzEyLUDOLiGroUN3WqL2jwh5k3WqL2jwh5kwVRkUX8eYl81OHNcxwBa5pa4HU5pFiD1gqFMyKYKH/bE/3qif/h69261Re0eEPMm61Re0eEPMmCnyKL+PMe2DJNgthDm0kYcDcHZJiQRqIJfrUuDVDN1qi9o8IeZN1qi9o8IeZMFUZFF/HmJoorlFxc21RFzBeanvLHbW5tvSR9oFx0tC+XdaovaPCHmTdaovaPCHmW2KmqYno9rFtQ8vkicitVSmlNskPCny0n3RqNYwSwuqpX0ucIHuz2Ne3NLC7S5lrnQDe3RZSXJDwp8tJ90aslWutTOWzgRkSWSon+l1oiKlE2cvGng+r90m/E5ZyWkMYoS+iqY2glz6aVrQNZcY3AD6lZvVk0LuP5kbW7UCIinjgCIiAIiIAiIgCIiAIiIAiIgCIiAIiIAiIgCm2SHhT5aT7o1CVOcj8JOEnPA3rKZ+ceIZz4wB22P0K467u7+Rug7RC6ERFSSbCiWFsl9HPKZi2SNzjd4heGtc463ZpBAPVZS1FtjmfEtrFsPLmNd1OQgu47R86q8RnkTcdo+dVeIzyKdIt+OqM6mu4jykF3HaPnVXiM8ibjtHzqrxGeRTpEx1RnUXEeUgu47R86q8RnkTcdo+dVeIzyKdImOqM6i4jykF3HaPnVXiM8ibjtHzqrxGeRTpEx1RnUXEeUgu47R86q8RnkTcdo+dVeIzyKdImOqM6i4jykF3HaPnVXiM8ibjtHzqrxGeRTpEx1RnUXEeUgu47R86q8RnkTcdo+dVeIzyKdImOqM6i4jykF3HaPnVXiM8ibjtHzqrxGeRTpEx1RnUXEeUgu47R86q8RnkTcdo+dVeIzyKdImOqM6i4jykF3HaPnVXiM8ibjtHzqrxGeRTpEx1RnUXEeUgu47R86p8RnkUnwDi5BRxmKnZmhxu9xJc955XOOvq1BdNFrkqZZE1XuVUPTYmNW1ECIi5zYEREAREQBERAEREAREQBERAEREAREQBERAEREAREQBERAEREAREQBERAEREAREQBERAEREAREQBERAEREAREQBERAEREAREQBERAEREAREQBERAEREAREQBERAEREAREQBERAEREAREQBERAEREAREQBERAEREAREQBERAEREAREQBERAEREAREQBERAEREB//Z"/>
          <p:cNvSpPr>
            <a:spLocks noChangeAspect="1" noChangeArrowheads="1"/>
          </p:cNvSpPr>
          <p:nvPr/>
        </p:nvSpPr>
        <p:spPr bwMode="auto">
          <a:xfrm>
            <a:off x="144463" y="-2560638"/>
            <a:ext cx="4000500" cy="533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1" name="AutoShape 14" descr="data:image/jpeg;base64,/9j/4AAQSkZJRgABAQAAAQABAAD/2wCEAAkGBhQSDhIOEBQQFBAQEBcQDxAPERUSDw8QFRMVFhQRFxMXICYeFxskGhUUIC8gJCcpLC0uFR4xNTAqQTIrLCkBCQoKDgwOGg8PGDEkHiM1NCotLyk1NSwwKSoyNSksLCwpLCwpNSksLC8tKTUvLCwsLCksKSwsLSwsKSwsKSw1LP/AABEIAQMAwgMBIgACEQEDEQH/xAAcAAEAAwEAAwEAAAAAAAAAAAAABgcIBQEDBAL/xABIEAABAwIABg4JAQUHBQAAAAABAAIDBBEFBgcSITETFBciNUFRUmFxgZKT0iMyZHSChJGys0IIQ2JjoTNyg6KjscEVRHPh8P/EABoBAQACAwEAAAAAAAAAAAAAAAAFBgEDBAL/xAAyEQABAwEEBgoDAQEBAAAAAAAAAQIDBBETFFIFEjEyQXEVITM0U2KRoeHwgbHBYUIi/9oADAMBAAIRAxEAPwC8UXzYSrdhglnIuIonykcoY0ut/RZ3wrh+eplMs0j3OJuBnEMYOa1upoUhR0Lqq1bbEQ55p0is6jSN0usxbYdznd4pth3Od3ipDoRfE9vk58b5fvoadul1mLbDuc7vFNsO5zu8U6EXxPb5GN8v30NO3S6zFth3Od3im2Hc53eKdCL4nt8jG+X76GnbpdZi2w7nO7xTbDuc7vFOhF8T2+RjfL99DTt0usxbYdznd4pth3Od3inQi+J7fIxvl++hp26XWYtsO5zu8U2w7nO7xToRfE9vkY3y/fQ07dLrMW2Hc53eKbYdznd4p0Ivie3yMb5fvoadul1mLbDuc7vFNsO5zu8U6EXxPb5GN8v30NO3S6zFth3Od3im2Hc53eKdCL4nt8jG+X76GnbpdZi2w7nO7xTbDuc7vFOhF8T2+RjfL99DTt0WYtsO5zu8VZeSTGiV8z6GV7ns2IyxF5LnRlpaC3OOnNIdq4rdK56jRToY1ejrbP8ALDZHVo92qqWFpIiKHOw5eNPB9X7pN+JyzktG408H1fuk34nLOSsuhdx3Mja3eQIiKdOAIiIAiIgCIiAIikGI+Lu3K1kbheGP0s/JmA6GfEbDqvyLXJIkbVe7Yh6a1XLYhzMJYHlgELpW5oniE0fSwk6+Q6jb+IL4leWUDFzbdE7MHpoLyw2Gk2G/jHW0auVrVRq5aKqxMetxTb/DbPFdus4BERdxoCIiAIiIAiIgCm2SHhT5aT7o1CVNskPCny0n3Rrkre7v5G6DtGl1oiKkE2cvGng+r90m/E5ZyWjcaeD6v3Sb8TlnJWXQu47mRtbvIERFOnAEREAREQBERAFeGTvFzatE0vFpqi0st9bRbeR9gN+txVb5PMXNtVrS8XhgtLLfU433kfaR9GuV4qv6XqdkLea/xP76EhSR/wDa/gKkMo2Lm1a0vYLQ1F5Y7amuv6SPsJuOhwV3rg47YvbconxAelZ6WA/zGg734hdvaORR1BU3EqKuxepTpqI7xn+lCIhHF/Q6wiuJDBERAEREAREQBTbJDwp8tJ90ahKm2SHhT5aT7o1yVvd38jdB2jS60RFSCbOXjTwfV+6Tfics5LRuNPB9X7pN+JyzkrLoXcdzI2t3kCIinTgCIiAIiIAiKY5MsXNsVmzvF4aWzzfU6X923sILvhHKtU0qRMV7uB7Y1XuRqFj4jYu7TomRuFppPSz8oeRoZ8IsOu/KpCiKjySLI5Xu2qTbWo1LECIi8HopnKfi7ter2wwWiqrv0amzD+0b23Du08ihi0FjXgEVlHJT6M8jPhcf0yt9U9R0g9Dis/yRlri1wIc0lrmnW1wNiD0gq26Mqb6LVXa3q/HAiamPUfamxT8oiKTOUIiIAiIEAU2yQ8KfLSfdGoSptkh4U+Wk+6Nclb3d/I3Qdo0utERUgmzl408H1fuk34nLOS0bjTwfV+6Tfics5Ky6F3HcyNrd5AiIp04AiIgCIiA8sYSQ0AkkgADSSToAHSr/AMUcACjo44NGyevMR+qV1s7sGho6GhVxkqxd2aqNW8ejpjvL6nTkb3ujfdZargVb0vU6zkhbw615klSR2JrqERFBncEQ9vaEQBVDlWxd2KpFYwejqDaS2ps4Gk/EBfra5W8udjDgVtXSyUz9Ge3eO5kg0sf2G3ZdddHUXEqO4bF5GmaO8ZYZ3Re2ppnRyOikBa+NxY9p1tc02I+oXqV0RbSFCIiyAiIgCm2SHhT5aT7o1CVNskPCny0n3Rrkre7v5G6DtGl1oiKkE2cvGng+r90m/E5ZyWjcaeD6v3Sb8TlnJWXQu47mRtbvIERFOnAEREAXsp4HPe2NgLnvcGMaNbnONgPqV61YWSXF3PmdXPG8h3kN+OUjfO+Fpt1v6Fz1EyQRq9eH7NkbFe5GoWJi3gRtJSR0zbEsF5HD9ch0vd9dXQAumiKkucr3K5dqk2iIiWIeCVSmXjHmohmjwbTvfEx0ImnfG4tfJnOcGx5w0hoDbm2vO06lbOMGMENFTPqql4ZGwdbnuPqxsb+px4h1nQASs+Y7ZRqTCrm7PRyQujBbDVQzNfO1lyc18TmtbI2+nNzgQSbO138Hoi2L2OdXRTNmp5pBZ13RueXRSjja9hNnA/XksteQyZzGu1ZzQ63JcXssz4iZNI6+qaGVlM+CMiSeICVlWYgRcbE5oGm4BcHOAztZ0A6aRAeURFkwVVlaxdzJW17BvZbRz24pAN4/taLdbRyqu1o3DGC2VNPJTSerKwtJ42nW146QQD2LPWEKF8M0kEgs+J5Y4cVxxjoOsdBCtOiqm8ju12t/RFVUeq7WTYp86IilzkCIiAKbZIeFPlpPujUJU2yQ8KfLSfdGuSt7u/kboO0aXWiIqQTZy8aeD6v3Sb8TlnJaNxp4Pq/dJvxOWclZdC7juZG1u8gREU6cAREQHvoaJ00rIYxeSR4YwdJNtPRxnqWhcC4JbTU0dNH6sbbX43u1ueekkk9qr3JHi5cvwhINAvFT35f3kg+0dblZ6rGlqnXfdJsb+/glKSPVbrLxC52HsOw0dM+rqXZsUY0nW5xPqsaONxOgD/2V0VRH7RWHi6opqBp3sUZqJWg6DI8lrL9Ia1x/xFCnYQnHLHGpwzWtAa/Nztjo6SO7s3ONtQ9Z50Xd/sAFHcL4LfTVElNLYSwvMcgabgPGsX49Kv3IhiKyCibhKVoNTVNLoi4aYac6GhvIX6STyFo5b0tlAkzsMYQPtsw+krh/wsGSQ5C5CMOwgH1oZgekbE42+oH0WmVmLIjw5DbXsM9vAepdiRl9IzYMKC41Cribvh/5Yhr/ALzdP8J1rILvXlfPQ4QjnibNA9kkTxdkkbg5jh1j/Ze9ZMHlVnlcxd9TCEY5Iqi3+nIftPwqzF8+EKFk0L4JBdkrCxw47Eax0jWOkLppZ1glR6fnka5Y7xqtM3Ivswxgt9NUSU0nrRPLb8Thra8dBBB7V8aurXI5LU2EIqWLYoREXowFNskPCny0n3RqEqbZIeFPlpPujXJW93fyN0HaNLrREVIJs5eNPB9X7pN+JyzktG408H1fuk34nLOSsuhdx3Mja3eQIiKdOAL68E4MfUVEdPH68rw0HiaONx6AASepfIrTySYu5rH17xvpLxQX4owd+/tIzfhPKuWrqEgiV/HhzNsUd45EJ7g3B7IIY6eMWZEwMbykDjPSTcnpJX0oipSqqrapNolgWUMaKt2FMPS7Gb7ZqxBAeLYw4RRHqzQD9Vp3GMSmhqRTC9QaaUQAaCZTG4Mt03tbpVJZFsQKkYTFbVQTRRUrXFmzxujL53NLGgNcATYOcb6gQF5UyXxR0jYomQxi0cTGxsHIxjQ1o+gCyXj9TOjwvXseCHbcmdp42vkc9p6i1zT2rXEkga0ucQGtBLnE2DQBckniACpTCOGME4wSvgkvR1weY6OqdbNqWAkRh2oEkW3jrEXs1x1IoIfkQeBh6nuQLxzAX4yYX2HSVL8ecgZ31Rgs34zSSu0/4Uh1/wB13eOpVpjVibVYMnDKhpbpvDPGTsUlj6zH8RGg2NiORWNk8y6FmbS4UJc31WVgF3t5BM0aXD+MaeUHWsA9ORPAGEqfCRz4qmCkDXiqbOx8ccjs0iMNa4b54dmm41C+mx03yvXTVLZGNkjc18b2hzHscHMc06iHDQQvYsmDyi8BeVkFd5WsXc+Jtewb6K0c9uOIneP+Fxt1P6FVS0pU0zZI3RPAcx7Sx7Tqc1wsR9Cs+Yw4FdSVUlM65zHbxx/XGdLH9o/rdWXRNTrsWJdqbOXwRlXHYuunE5yIimziCm2SHhT5aT7o1CVNskPCny0n3Rrkre7v5G6DtGl1oiKkE2cvGng+r90m/E5ZyWjcaeD6v3Sb8TlnJWXQu47mRtbvIERFOnAdDAGB3VVVHTM0GR2+dzGDS9/YAf6LQlJStijZFGM1kbQxjRxNaLAKDZJ8Xdip3Vrx6SoGbFfW2AHX8Thfqa1T5VTSlTey6ibG/viStLHqttXaoRLooo6zwi8r1VdU2ON8sjg2ONhkkedTWNBLnHqAKArTLrjjtahFBG609aCH2OllMDZ5+I73qz1BchOJ22a418rbw0ZBZcaH1J9TujfdeYohjXh2XCmFHzta4unlEVNFrc1l82KIdOq/S4lacxLxYbg/B8NG2xcxudM8fvJ3aZH9V9A6GhYMnRwpgmKphdT1EbJYnizmPFweQjjBHERYjiWf8pORp9C19ZSEy0bd9Ix5GzU4Jtc89lyNI0jjHGtFr5cK4ObUU81M/wBSeJ8LugPaW37L37EMFD5AcaJI684Pe9xgqI3ujjcbtbOwZ+c0cV2B97a7DkWgSshYv17qDCkMz7tdS1Q2UcdmPzZW/TOC17fk0jl5RyoZPIC8r85y/SyYCgmVbF3ZaYVjB6Sm0SW1ugJ0906eouU7X5kjDmlrgC1wLXA6nNIsQeiy3QTLDIj04HiRiParVM0IuxjXgA0dZJT6cy+fC4/qid6p6xpaelpXHV3Y9HtRzdikGqK1bFCm2SHhT5aT7o1CVNskPCny0n3Rrnre7v5G2DtGl1oiKkE2cvGng+r90m/E5ZyWjcaeD6v3Sb8TlnJWXQu47mRtbvIF1sVsBGsrI6cXzSc6Vw/RE3S89fEOlwXJVyZLsXdgpNsvHpaqzhfW2AeoO31u1vIpCuqLiJXJtXqTmc0Ed4+zgTKKINaGNADWgNa0amtAsAOoLzJIGgucQAAS4k2DQNJJPEF5JVT5dceNgpxguF3pqludUEHTHTczreR3QeUKlqpNEUxmy7VjqqUULomUwdmwF0LXyOaNGyEu5xubW0AgKaZGcaa/CDqmeslD4Ig2KNrYYowZXHOc67Wg6GgaL/vFngrU+SbAO1cDUzCLSTN21Ly50ti0HqZsY7FhDJMFUWX7HHYqdmC4j6SpAkqLa2wNdvWfE4fRnSrcWZMd8VsIVWHqmN0EzpJqgiF2Y7Ytr3zYnCS2aGBgbc30WN9N1lQd3IDifstS/Cko9HTHY6e+p1Q4b53wNP1e3kU1y3Y3z0NJTClldFNNO67mWuY42b5ukH9T2fRTTFfF9lDRQ0UWlsLLF1rGSQ6XyHrcSe2ypT9orCOdX01PxQ0xeeh0shv/AJY2ICM0OVnCQnifJVzujbK1z2EtAcwOBc02Goi61Lfk1cXUsTrYWKOENnwbRznSZKWJzj/HsbQ7/MCsAzrlnwLtfDc5AsypDapnTsgtJ/qNkV+ZOMMbawPRzk3dsAikJ158V4nE9eZftUF/aGxddJT09fG0na7nRTlovmxPs5jjyNDg4X/mBfZ+z2Zf+lzB7XCLbRdA46nXY0SZvKAWjTykoCO5c62tpK+OWCqq46epiu1kdRIyNksdmyNDWkAXBjd1uKhWKOUuqpK2OolmqJ4r5s8Usz5A+J3rWDyQHDWDygcV1dmWnF7bWB5XtF5KQipZy5jQRKOrMJd8AWY0BtOgrmTRMnicHxSsD43jU5jhcFfQqGyE4/7HJ/0mod6OVxdRucfUlOl0PU7WP4rj9SvdpWQQ7Kfi7tij2wwXlpbv0a3Qn+0b2WDvhPKqZWmCP/jqVDY7YvbTrXxNHon+lgP8tx9X4TdvYOVWPRFTaiwu4daf0jauPr10OAptkh4U+Wk+6NQlTbJDwp8tJ90ak63u7+RzQdo0utERUgmzl408H1fuk34nLOS0bjTwfV+6Tfics5Ky6F3HcyNrd5Du4mYvbcrWQkHYm+knP8ppF2/EbN7VfYFhYaANAA1AcgVTYh43UdDTuEmzGeV2dKWRAtDW3DGA52kAXPW4qTbrVF7R4Q8y0aRjnnl/8sXVTqT+qe6d0bG9a9akx0qpsK5BnVVTLV1Ne50szy95bSgAcjReU2AAAA4gApRutUXtHhDzJutUXtHhDzKNwM+RTpv48xF6f9nSmBBfVVDgDpAjY0EcY47K2mtAAAFgBYAagBqChu61Re0eEPMm61Re0eEPMmCnyKL+PMTOyKGbrVF7R4Q8ybrVF7R4Q8yzgqjIovo8xM1DMZcktFX1TquoNTsrw1pzJQ1gDGhoAGabaB9SU3WqL2jwh5k3WqL2jwh5ljBVGRRfx5jlbgODfa/Hb5FPMDYJZS00VLDnbFCwRszjnOzRynjKjG61Re0eEPMm61Re0eEPMmCqMii/jzEyLUDOLiGroUN3WqL2jwh5k3WqL2jwh5kwVRkUX8eYl81OHNcxwBa5pa4HU5pFiD1gqFMyKYKH/bE/3qif/h69261Re0eEPMm61Re0eEPMmCnyKL+PMe2DJNgthDm0kYcDcHZJiQRqIJfrUuDVDN1qi9o8IeZN1qi9o8IeZMFUZFF/HmJoorlFxc21RFzBeanvLHbW5tvSR9oFx0tC+XdaovaPCHmTdaovaPCHmW2KmqYno9rFtQ8vkicitVSmlNskPCny0n3RqNYwSwuqpX0ucIHuz2Ne3NLC7S5lrnQDe3RZSXJDwp8tJ90aslWutTOWzgRkSWSon+l1oiKlE2cvGng+r90m/E5ZyWkMYoS+iqY2glz6aVrQNZcY3AD6lZvVk0LuP5kbW7UCIinjgCIiAIiIAiIgCIiAIiIAiIgCIiAIiIAiIgCm2SHhT5aT7o1CVOcj8JOEnPA3rKZ+ceIZz4wB22P0K467u7+Rug7RC6ERFSSbCiWFsl9HPKZi2SNzjd4heGtc463ZpBAPVZS1FtjmfEtrFsPLmNd1OQgu47R86q8RnkTcdo+dVeIzyKdIt+OqM6mu4jykF3HaPnVXiM8ibjtHzqrxGeRTpEx1RnUXEeUgu47R86q8RnkTcdo+dVeIzyKdImOqM6i4jykF3HaPnVXiM8ibjtHzqrxGeRTpEx1RnUXEeUgu47R86q8RnkTcdo+dVeIzyKdImOqM6i4jykF3HaPnVXiM8ibjtHzqrxGeRTpEx1RnUXEeUgu47R86q8RnkTcdo+dVeIzyKdImOqM6i4jykF3HaPnVXiM8ibjtHzqrxGeRTpEx1RnUXEeUgu47R86q8RnkTcdo+dVeIzyKdImOqM6i4jykF3HaPnVXiM8ibjtHzqrxGeRTpEx1RnUXEeUgu47R86p8RnkUnwDi5BRxmKnZmhxu9xJc955XOOvq1BdNFrkqZZE1XuVUPTYmNW1ECIi5zYEREAREQBERAEREAREQBERAEREAREQBERAEREAREQBERAEREAREQBERAEREAREQBERAEREAREQBERAEREAREQBERAEREAREQBERAEREAREQBERAEREAREQBERAEREAREQBERAEREAREQBERAEREAREQBERAEREAREQBERAEREAREQBERAEREAREQBERAEREB//Z"/>
          <p:cNvSpPr>
            <a:spLocks noChangeAspect="1" noChangeArrowheads="1"/>
          </p:cNvSpPr>
          <p:nvPr/>
        </p:nvSpPr>
        <p:spPr bwMode="auto">
          <a:xfrm>
            <a:off x="144463" y="-2560638"/>
            <a:ext cx="4000500" cy="533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5" name="Picture 2" descr="D:\Документы\администратор\информатика в гимназии\началка\4 класс_информатика\УРОКИ ФГОС\disk_matveeva_4fgos\Диск_Матвеева_4_ФГОС\4klass\pic\poniat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4172" y="716173"/>
            <a:ext cx="3000374" cy="4296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1689</TotalTime>
  <Words>386</Words>
  <PresentationFormat>Экран (4:3)</PresentationFormat>
  <Paragraphs>146</Paragraphs>
  <Slides>17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1_Тема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Источники информации: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user22</dc:creator>
  <cp:lastModifiedBy>Tata</cp:lastModifiedBy>
  <cp:revision>49</cp:revision>
  <dcterms:created xsi:type="dcterms:W3CDTF">2013-10-29T09:31:53Z</dcterms:created>
  <dcterms:modified xsi:type="dcterms:W3CDTF">2014-04-15T19:10:28Z</dcterms:modified>
</cp:coreProperties>
</file>