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9F6D24-739D-4133-89AA-B597A89019CA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76EA4F2-979D-47A5-99DD-E780CE4BF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Древнее </a:t>
            </a:r>
            <a:r>
              <a:rPr lang="ru-RU" dirty="0" err="1" smtClean="0"/>
              <a:t>Двуречье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Воронкова Елена Александровна</a:t>
            </a:r>
          </a:p>
          <a:p>
            <a:r>
              <a:rPr lang="ru-RU" dirty="0" smtClean="0"/>
              <a:t>Учитель истории и обществознания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Zilberman_P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5" y="476672"/>
            <a:ext cx="7416824" cy="59796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7300" dirty="0" err="1" smtClean="0"/>
              <a:t>Двуречье</a:t>
            </a:r>
            <a:endParaRPr lang="ru-RU" sz="7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Проблема :Что было общего и различного в Египте и </a:t>
            </a:r>
            <a:r>
              <a:rPr lang="ru-RU" dirty="0" err="1" smtClean="0"/>
              <a:t>Двуречье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Цель: Узнать как жили люди, чем занимались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img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04664"/>
            <a:ext cx="8496943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178409-0247eae86781fe32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04664"/>
            <a:ext cx="8424936" cy="645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Религия шумеров</a:t>
            </a:r>
            <a:endParaRPr lang="ru-RU" dirty="0"/>
          </a:p>
        </p:txBody>
      </p:sp>
      <p:pic>
        <p:nvPicPr>
          <p:cNvPr id="4098" name="Picture 2" descr="C:\Users\User\Desktop\78dab66ecd4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99593" y="2049462"/>
            <a:ext cx="2664296" cy="3810000"/>
          </a:xfrm>
          <a:prstGeom prst="rect">
            <a:avLst/>
          </a:prstGeom>
          <a:noFill/>
        </p:spPr>
      </p:pic>
      <p:pic>
        <p:nvPicPr>
          <p:cNvPr id="4099" name="Picture 3" descr="C:\Users\User\Desktop\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9992" y="2132856"/>
            <a:ext cx="3312368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Письменность Двуречья</a:t>
            </a:r>
            <a:endParaRPr lang="ru-RU" dirty="0"/>
          </a:p>
        </p:txBody>
      </p:sp>
      <p:pic>
        <p:nvPicPr>
          <p:cNvPr id="5122" name="Picture 2" descr="C:\Users\User\Desktop\092b718bf595acba57f76dc3f9038e1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1" y="1916832"/>
            <a:ext cx="3312368" cy="3166343"/>
          </a:xfrm>
          <a:prstGeom prst="rect">
            <a:avLst/>
          </a:prstGeom>
          <a:noFill/>
        </p:spPr>
      </p:pic>
      <p:pic>
        <p:nvPicPr>
          <p:cNvPr id="5123" name="Picture 3" descr="C:\Users\User\Desktop\klinopi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67944" y="1916833"/>
            <a:ext cx="3384376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img3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32983" y="1600200"/>
            <a:ext cx="6278033" cy="470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</TotalTime>
  <Words>36</Words>
  <Application>Microsoft Office PowerPoint</Application>
  <PresentationFormat>Экран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Древнее Двуречье</vt:lpstr>
      <vt:lpstr>Слайд 2</vt:lpstr>
      <vt:lpstr>       Двуречье</vt:lpstr>
      <vt:lpstr>Слайд 4</vt:lpstr>
      <vt:lpstr>Слайд 5</vt:lpstr>
      <vt:lpstr>Слайд 6</vt:lpstr>
      <vt:lpstr>Религия шумеров</vt:lpstr>
      <vt:lpstr>Письменность Двуречья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Древнее Двуречье</dc:title>
  <dc:creator>User</dc:creator>
  <cp:lastModifiedBy>re</cp:lastModifiedBy>
  <cp:revision>8</cp:revision>
  <dcterms:created xsi:type="dcterms:W3CDTF">2014-01-10T13:11:42Z</dcterms:created>
  <dcterms:modified xsi:type="dcterms:W3CDTF">2014-05-10T12:05:09Z</dcterms:modified>
</cp:coreProperties>
</file>