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xls" ContentType="application/vnd.ms-exce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6"/>
  </p:notesMasterIdLst>
  <p:handoutMasterIdLst>
    <p:handoutMasterId r:id="rId17"/>
  </p:handoutMasterIdLst>
  <p:sldIdLst>
    <p:sldId id="265" r:id="rId3"/>
    <p:sldId id="289" r:id="rId4"/>
    <p:sldId id="290" r:id="rId5"/>
    <p:sldId id="291" r:id="rId6"/>
    <p:sldId id="292" r:id="rId7"/>
    <p:sldId id="276" r:id="rId8"/>
    <p:sldId id="294" r:id="rId9"/>
    <p:sldId id="293" r:id="rId10"/>
    <p:sldId id="296" r:id="rId11"/>
    <p:sldId id="298" r:id="rId12"/>
    <p:sldId id="280" r:id="rId13"/>
    <p:sldId id="284" r:id="rId14"/>
    <p:sldId id="295" r:id="rId1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EA80DD"/>
  </p:clrMru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79619" autoAdjust="0"/>
  </p:normalViewPr>
  <p:slideViewPr>
    <p:cSldViewPr>
      <p:cViewPr varScale="1">
        <p:scale>
          <a:sx n="47" d="100"/>
          <a:sy n="47" d="100"/>
        </p:scale>
        <p:origin x="-438" y="-90"/>
      </p:cViewPr>
      <p:guideLst>
        <p:guide orient="horz" pos="2160"/>
        <p:guide pos="3840"/>
        <p:guide pos="6816"/>
        <p:guide pos="81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2004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91585B-FD9B-4FDC-940E-F16B188611DF}" type="doc">
      <dgm:prSet loTypeId="urn:microsoft.com/office/officeart/2005/8/layout/chevronAccent+Icon#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196BA1-8327-42F7-B9E5-87D503CB93F4}">
      <dgm:prSet phldrT="[Text]"/>
      <dgm:spPr/>
      <dgm:t>
        <a:bodyPr/>
        <a:lstStyle/>
        <a:p>
          <a:r>
            <a:rPr lang="en-US" b="0" i="0" dirty="0" err="1">
              <a:latin typeface="Corbel"/>
            </a:rPr>
            <a:t>Веха</a:t>
          </a:r>
          <a:r>
            <a:rPr lang="en-US" b="0" i="0" dirty="0">
              <a:latin typeface="Corbel"/>
            </a:rPr>
            <a:t> 1</a:t>
          </a:r>
        </a:p>
      </dgm:t>
    </dgm:pt>
    <dgm:pt modelId="{A2507B0B-8670-490A-A262-42446148EFC1}" type="parTrans" cxnId="{3034C04C-4B99-4452-89EF-B3C28EEE5939}">
      <dgm:prSet/>
      <dgm:spPr/>
      <dgm:t>
        <a:bodyPr/>
        <a:lstStyle/>
        <a:p>
          <a:endParaRPr lang="en-US"/>
        </a:p>
      </dgm:t>
    </dgm:pt>
    <dgm:pt modelId="{2F8CDDFD-859D-49A6-83DB-88370576A339}" type="sibTrans" cxnId="{3034C04C-4B99-4452-89EF-B3C28EEE5939}">
      <dgm:prSet/>
      <dgm:spPr/>
      <dgm:t>
        <a:bodyPr/>
        <a:lstStyle/>
        <a:p>
          <a:endParaRPr lang="en-US"/>
        </a:p>
      </dgm:t>
    </dgm:pt>
    <dgm:pt modelId="{4C944641-FCF5-4AD8-B261-60AA0024A79E}">
      <dgm:prSet phldrT="[Text]"/>
      <dgm:spPr/>
      <dgm:t>
        <a:bodyPr/>
        <a:lstStyle/>
        <a:p>
          <a:r>
            <a:rPr lang="en-US" b="0" i="0">
              <a:latin typeface="Corbel"/>
            </a:rPr>
            <a:t>10 января</a:t>
          </a:r>
        </a:p>
      </dgm:t>
    </dgm:pt>
    <dgm:pt modelId="{8E5E79D8-FB05-4739-B0F5-8BE6ED2F29C8}" type="parTrans" cxnId="{DA278ECD-ED39-4044-9E8D-6DE29F7C3FB3}">
      <dgm:prSet/>
      <dgm:spPr/>
      <dgm:t>
        <a:bodyPr/>
        <a:lstStyle/>
        <a:p>
          <a:endParaRPr lang="en-US"/>
        </a:p>
      </dgm:t>
    </dgm:pt>
    <dgm:pt modelId="{FCC9CB30-198F-41E6-B00A-25E93E3DC839}" type="sibTrans" cxnId="{DA278ECD-ED39-4044-9E8D-6DE29F7C3FB3}">
      <dgm:prSet/>
      <dgm:spPr/>
      <dgm:t>
        <a:bodyPr/>
        <a:lstStyle/>
        <a:p>
          <a:endParaRPr lang="en-US"/>
        </a:p>
      </dgm:t>
    </dgm:pt>
    <dgm:pt modelId="{F8FB1AE1-7950-4301-88C4-3D45B2DAEABD}">
      <dgm:prSet phldrT="[Text]"/>
      <dgm:spPr/>
      <dgm:t>
        <a:bodyPr/>
        <a:lstStyle/>
        <a:p>
          <a:r>
            <a:rPr lang="en-US" b="0" i="0">
              <a:latin typeface="Corbel"/>
            </a:rPr>
            <a:t>Веха 2</a:t>
          </a:r>
        </a:p>
      </dgm:t>
    </dgm:pt>
    <dgm:pt modelId="{DE3B344A-4481-4A7F-BF08-FA41E5323599}" type="parTrans" cxnId="{977E16C2-B327-4A54-873C-9FB8292020C4}">
      <dgm:prSet/>
      <dgm:spPr/>
      <dgm:t>
        <a:bodyPr/>
        <a:lstStyle/>
        <a:p>
          <a:endParaRPr lang="en-US"/>
        </a:p>
      </dgm:t>
    </dgm:pt>
    <dgm:pt modelId="{1995DAFA-2969-47AE-BAD4-7226AF43A4A9}" type="sibTrans" cxnId="{977E16C2-B327-4A54-873C-9FB8292020C4}">
      <dgm:prSet/>
      <dgm:spPr/>
      <dgm:t>
        <a:bodyPr/>
        <a:lstStyle/>
        <a:p>
          <a:endParaRPr lang="en-US"/>
        </a:p>
      </dgm:t>
    </dgm:pt>
    <dgm:pt modelId="{B7F213D6-AC1C-4269-8455-91A2A9931F05}">
      <dgm:prSet phldrT="[Text]"/>
      <dgm:spPr/>
      <dgm:t>
        <a:bodyPr/>
        <a:lstStyle/>
        <a:p>
          <a:r>
            <a:rPr lang="en-US" b="0" i="0">
              <a:latin typeface="Corbel"/>
            </a:rPr>
            <a:t>10 апреля</a:t>
          </a:r>
        </a:p>
      </dgm:t>
    </dgm:pt>
    <dgm:pt modelId="{3D956855-F314-45DD-A7E4-9DA3886AB7CC}" type="parTrans" cxnId="{2029BA2A-2457-4A98-99FA-B61D86B6DFC0}">
      <dgm:prSet/>
      <dgm:spPr/>
      <dgm:t>
        <a:bodyPr/>
        <a:lstStyle/>
        <a:p>
          <a:endParaRPr lang="en-US"/>
        </a:p>
      </dgm:t>
    </dgm:pt>
    <dgm:pt modelId="{D614A336-5FF3-4391-AE65-C801E6B1982D}" type="sibTrans" cxnId="{2029BA2A-2457-4A98-99FA-B61D86B6DFC0}">
      <dgm:prSet/>
      <dgm:spPr/>
      <dgm:t>
        <a:bodyPr/>
        <a:lstStyle/>
        <a:p>
          <a:endParaRPr lang="en-US"/>
        </a:p>
      </dgm:t>
    </dgm:pt>
    <dgm:pt modelId="{82D8FC0B-BF2D-40D0-8601-CFE56FD67B92}">
      <dgm:prSet phldrT="[Text]"/>
      <dgm:spPr/>
      <dgm:t>
        <a:bodyPr/>
        <a:lstStyle/>
        <a:p>
          <a:r>
            <a:rPr lang="en-US" b="0" i="0" dirty="0" err="1">
              <a:latin typeface="Corbel"/>
            </a:rPr>
            <a:t>Веха</a:t>
          </a:r>
          <a:r>
            <a:rPr lang="en-US" b="0" i="0" dirty="0">
              <a:latin typeface="Corbel"/>
            </a:rPr>
            <a:t> 3</a:t>
          </a:r>
        </a:p>
      </dgm:t>
    </dgm:pt>
    <dgm:pt modelId="{3F6E66F8-3F0A-4E92-84F6-1A9E7ED94FBF}" type="parTrans" cxnId="{8DAA4B39-AF8F-4F9A-90C7-8D44C750DA96}">
      <dgm:prSet/>
      <dgm:spPr/>
      <dgm:t>
        <a:bodyPr/>
        <a:lstStyle/>
        <a:p>
          <a:endParaRPr lang="en-US"/>
        </a:p>
      </dgm:t>
    </dgm:pt>
    <dgm:pt modelId="{020A973A-613B-4F38-9A1E-085548B6DF68}" type="sibTrans" cxnId="{8DAA4B39-AF8F-4F9A-90C7-8D44C750DA96}">
      <dgm:prSet/>
      <dgm:spPr/>
      <dgm:t>
        <a:bodyPr/>
        <a:lstStyle/>
        <a:p>
          <a:endParaRPr lang="en-US"/>
        </a:p>
      </dgm:t>
    </dgm:pt>
    <dgm:pt modelId="{E8D8B103-69EC-4511-8358-B6CC928047DB}">
      <dgm:prSet phldrT="[Text]"/>
      <dgm:spPr/>
      <dgm:t>
        <a:bodyPr/>
        <a:lstStyle/>
        <a:p>
          <a:r>
            <a:rPr lang="en-US" b="0" i="0">
              <a:latin typeface="Corbel"/>
            </a:rPr>
            <a:t>10 июля</a:t>
          </a:r>
        </a:p>
      </dgm:t>
    </dgm:pt>
    <dgm:pt modelId="{1D637EAC-CE50-46EA-AF5F-9FB480601BFE}" type="parTrans" cxnId="{EDABE1D7-6258-4908-B8B9-20F990FF78F7}">
      <dgm:prSet/>
      <dgm:spPr/>
    </dgm:pt>
    <dgm:pt modelId="{50AADD8D-53DE-40A4-9EDE-515AFE7CDEB8}" type="sibTrans" cxnId="{EDABE1D7-6258-4908-B8B9-20F990FF78F7}">
      <dgm:prSet/>
      <dgm:spPr/>
    </dgm:pt>
    <dgm:pt modelId="{2B0D741D-EB87-4383-BCA6-9A64848CD872}">
      <dgm:prSet phldrT="[Text]"/>
      <dgm:spPr/>
      <dgm:t>
        <a:bodyPr/>
        <a:lstStyle/>
        <a:p>
          <a:r>
            <a:rPr lang="en-US" b="0" i="0">
              <a:latin typeface="Corbel"/>
            </a:rPr>
            <a:t>Веха 4</a:t>
          </a:r>
        </a:p>
      </dgm:t>
    </dgm:pt>
    <dgm:pt modelId="{D7AE170C-5D08-45BE-B66C-ADCCEA2B6070}" type="parTrans" cxnId="{B20B877B-28D3-4AE4-B151-2E6BB83A2BAF}">
      <dgm:prSet/>
      <dgm:spPr/>
    </dgm:pt>
    <dgm:pt modelId="{C9E91C8C-F01A-4A22-961D-58CB0B96BE74}" type="sibTrans" cxnId="{B20B877B-28D3-4AE4-B151-2E6BB83A2BAF}">
      <dgm:prSet/>
      <dgm:spPr/>
    </dgm:pt>
    <dgm:pt modelId="{67A02677-135E-4B0F-BC35-8E5F1E51F9A6}">
      <dgm:prSet phldrT="[Text]"/>
      <dgm:spPr/>
      <dgm:t>
        <a:bodyPr/>
        <a:lstStyle/>
        <a:p>
          <a:r>
            <a:rPr lang="en-US" b="0" i="0">
              <a:latin typeface="Corbel"/>
            </a:rPr>
            <a:t>10 октября</a:t>
          </a:r>
        </a:p>
      </dgm:t>
    </dgm:pt>
    <dgm:pt modelId="{ECA723FB-08BB-4F59-8B80-29F6E90B7D83}" type="parTrans" cxnId="{71DF218E-037B-4DC0-A6DE-BE09006DC683}">
      <dgm:prSet/>
      <dgm:spPr/>
    </dgm:pt>
    <dgm:pt modelId="{5114D3EC-BCB3-4290-900A-CD5F9605A204}" type="sibTrans" cxnId="{71DF218E-037B-4DC0-A6DE-BE09006DC683}">
      <dgm:prSet/>
      <dgm:spPr/>
    </dgm:pt>
    <dgm:pt modelId="{03C1E04F-85F6-40B3-A0F3-213FB8AE107E}" type="pres">
      <dgm:prSet presAssocID="{4E91585B-FD9B-4FDC-940E-F16B188611D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DD43A9-1DAF-4AF8-B93F-002231B340F4}" type="pres">
      <dgm:prSet presAssocID="{3D196BA1-8327-42F7-B9E5-87D503CB93F4}" presName="composite" presStyleCnt="0"/>
      <dgm:spPr/>
    </dgm:pt>
    <dgm:pt modelId="{F1B29D40-6158-4812-B2C1-953BF9959822}" type="pres">
      <dgm:prSet presAssocID="{3D196BA1-8327-42F7-B9E5-87D503CB93F4}" presName="bgChev" presStyleLbl="node1" presStyleIdx="0" presStyleCnt="4"/>
      <dgm:spPr/>
    </dgm:pt>
    <dgm:pt modelId="{73A53A56-C7DC-4AAC-A87E-DB3D1036D1EE}" type="pres">
      <dgm:prSet presAssocID="{3D196BA1-8327-42F7-B9E5-87D503CB93F4}" presName="tx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17F3B4-600A-4CE5-A22F-67422DEA3775}" type="pres">
      <dgm:prSet presAssocID="{2F8CDDFD-859D-49A6-83DB-88370576A339}" presName="compositeSpace" presStyleCnt="0"/>
      <dgm:spPr/>
    </dgm:pt>
    <dgm:pt modelId="{269B63CB-5ED7-42FC-B24E-49B9E6479AD2}" type="pres">
      <dgm:prSet presAssocID="{4C944641-FCF5-4AD8-B261-60AA0024A79E}" presName="composite" presStyleCnt="0"/>
      <dgm:spPr/>
    </dgm:pt>
    <dgm:pt modelId="{A33B6407-611A-47C1-8F11-11F4B43E3BA6}" type="pres">
      <dgm:prSet presAssocID="{4C944641-FCF5-4AD8-B261-60AA0024A79E}" presName="bgChev" presStyleLbl="node1" presStyleIdx="1" presStyleCnt="4"/>
      <dgm:spPr/>
    </dgm:pt>
    <dgm:pt modelId="{A9EA7C76-27AE-4735-BCE5-63AC65591A0F}" type="pres">
      <dgm:prSet presAssocID="{4C944641-FCF5-4AD8-B261-60AA0024A79E}" presName="tx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5420C1-1D20-4824-A2A2-917C15D92A2B}" type="pres">
      <dgm:prSet presAssocID="{FCC9CB30-198F-41E6-B00A-25E93E3DC839}" presName="compositeSpace" presStyleCnt="0"/>
      <dgm:spPr/>
    </dgm:pt>
    <dgm:pt modelId="{48E6F5D5-9146-43D5-BB44-65B9F611FA24}" type="pres">
      <dgm:prSet presAssocID="{F8FB1AE1-7950-4301-88C4-3D45B2DAEABD}" presName="composite" presStyleCnt="0"/>
      <dgm:spPr/>
    </dgm:pt>
    <dgm:pt modelId="{8A97269C-C120-4B0D-8241-794015A53C15}" type="pres">
      <dgm:prSet presAssocID="{F8FB1AE1-7950-4301-88C4-3D45B2DAEABD}" presName="bgChev" presStyleLbl="node1" presStyleIdx="2" presStyleCnt="4"/>
      <dgm:spPr/>
    </dgm:pt>
    <dgm:pt modelId="{3287C711-09C1-47F4-9A59-F2DE2A83CBA5}" type="pres">
      <dgm:prSet presAssocID="{F8FB1AE1-7950-4301-88C4-3D45B2DAEABD}" presName="tx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62593A-0DBA-4DD1-9B80-A9CDE3EEA36F}" type="pres">
      <dgm:prSet presAssocID="{1995DAFA-2969-47AE-BAD4-7226AF43A4A9}" presName="compositeSpace" presStyleCnt="0"/>
      <dgm:spPr/>
    </dgm:pt>
    <dgm:pt modelId="{8EC6BC53-5DB8-4769-9D7D-706542416C7F}" type="pres">
      <dgm:prSet presAssocID="{B7F213D6-AC1C-4269-8455-91A2A9931F05}" presName="composite" presStyleCnt="0"/>
      <dgm:spPr/>
    </dgm:pt>
    <dgm:pt modelId="{2E5F26DE-5046-425E-8CE5-81AABA87F06B}" type="pres">
      <dgm:prSet presAssocID="{B7F213D6-AC1C-4269-8455-91A2A9931F05}" presName="bgChev" presStyleLbl="node1" presStyleIdx="3" presStyleCnt="4"/>
      <dgm:spPr/>
    </dgm:pt>
    <dgm:pt modelId="{6A304773-9EB8-4E73-8888-D75C2036D148}" type="pres">
      <dgm:prSet presAssocID="{B7F213D6-AC1C-4269-8455-91A2A9931F05}" presName="tx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6BC43D0-4AC3-41EC-8F57-442B40E260D7}" type="presOf" srcId="{3D196BA1-8327-42F7-B9E5-87D503CB93F4}" destId="{73A53A56-C7DC-4AAC-A87E-DB3D1036D1EE}" srcOrd="0" destOrd="0" presId="urn:microsoft.com/office/officeart/2005/8/layout/chevronAccent+Icon#1"/>
    <dgm:cxn modelId="{B0A10AAD-A90D-4962-A542-B037348C0C02}" type="presOf" srcId="{F8FB1AE1-7950-4301-88C4-3D45B2DAEABD}" destId="{3287C711-09C1-47F4-9A59-F2DE2A83CBA5}" srcOrd="0" destOrd="0" presId="urn:microsoft.com/office/officeart/2005/8/layout/chevronAccent+Icon#1"/>
    <dgm:cxn modelId="{474BE115-196C-435D-B56F-956342E86A33}" type="presOf" srcId="{2B0D741D-EB87-4383-BCA6-9A64848CD872}" destId="{3287C711-09C1-47F4-9A59-F2DE2A83CBA5}" srcOrd="0" destOrd="1" presId="urn:microsoft.com/office/officeart/2005/8/layout/chevronAccent+Icon#1"/>
    <dgm:cxn modelId="{E4D8DCBE-C980-4C82-8532-9BF341BA0605}" type="presOf" srcId="{4E91585B-FD9B-4FDC-940E-F16B188611DF}" destId="{03C1E04F-85F6-40B3-A0F3-213FB8AE107E}" srcOrd="0" destOrd="0" presId="urn:microsoft.com/office/officeart/2005/8/layout/chevronAccent+Icon#1"/>
    <dgm:cxn modelId="{7C653E0E-DDB9-48AE-A241-55E58EB5E329}" type="presOf" srcId="{E8D8B103-69EC-4511-8358-B6CC928047DB}" destId="{A9EA7C76-27AE-4735-BCE5-63AC65591A0F}" srcOrd="0" destOrd="1" presId="urn:microsoft.com/office/officeart/2005/8/layout/chevronAccent+Icon#1"/>
    <dgm:cxn modelId="{B20B877B-28D3-4AE4-B151-2E6BB83A2BAF}" srcId="{F8FB1AE1-7950-4301-88C4-3D45B2DAEABD}" destId="{2B0D741D-EB87-4383-BCA6-9A64848CD872}" srcOrd="0" destOrd="0" parTransId="{D7AE170C-5D08-45BE-B66C-ADCCEA2B6070}" sibTransId="{C9E91C8C-F01A-4A22-961D-58CB0B96BE74}"/>
    <dgm:cxn modelId="{3034C04C-4B99-4452-89EF-B3C28EEE5939}" srcId="{4E91585B-FD9B-4FDC-940E-F16B188611DF}" destId="{3D196BA1-8327-42F7-B9E5-87D503CB93F4}" srcOrd="0" destOrd="0" parTransId="{A2507B0B-8670-490A-A262-42446148EFC1}" sibTransId="{2F8CDDFD-859D-49A6-83DB-88370576A339}"/>
    <dgm:cxn modelId="{7FA1C7E0-47B2-4D82-A26B-A9F7A8588277}" type="presOf" srcId="{B7F213D6-AC1C-4269-8455-91A2A9931F05}" destId="{6A304773-9EB8-4E73-8888-D75C2036D148}" srcOrd="0" destOrd="0" presId="urn:microsoft.com/office/officeart/2005/8/layout/chevronAccent+Icon#1"/>
    <dgm:cxn modelId="{8DAA4B39-AF8F-4F9A-90C7-8D44C750DA96}" srcId="{3D196BA1-8327-42F7-B9E5-87D503CB93F4}" destId="{82D8FC0B-BF2D-40D0-8601-CFE56FD67B92}" srcOrd="0" destOrd="0" parTransId="{3F6E66F8-3F0A-4E92-84F6-1A9E7ED94FBF}" sibTransId="{020A973A-613B-4F38-9A1E-085548B6DF68}"/>
    <dgm:cxn modelId="{977E16C2-B327-4A54-873C-9FB8292020C4}" srcId="{4E91585B-FD9B-4FDC-940E-F16B188611DF}" destId="{F8FB1AE1-7950-4301-88C4-3D45B2DAEABD}" srcOrd="2" destOrd="0" parTransId="{DE3B344A-4481-4A7F-BF08-FA41E5323599}" sibTransId="{1995DAFA-2969-47AE-BAD4-7226AF43A4A9}"/>
    <dgm:cxn modelId="{71DF218E-037B-4DC0-A6DE-BE09006DC683}" srcId="{B7F213D6-AC1C-4269-8455-91A2A9931F05}" destId="{67A02677-135E-4B0F-BC35-8E5F1E51F9A6}" srcOrd="0" destOrd="0" parTransId="{ECA723FB-08BB-4F59-8B80-29F6E90B7D83}" sibTransId="{5114D3EC-BCB3-4290-900A-CD5F9605A204}"/>
    <dgm:cxn modelId="{77FE2BD5-CD66-4D27-81E6-B56DDDF6A13F}" type="presOf" srcId="{4C944641-FCF5-4AD8-B261-60AA0024A79E}" destId="{A9EA7C76-27AE-4735-BCE5-63AC65591A0F}" srcOrd="0" destOrd="0" presId="urn:microsoft.com/office/officeart/2005/8/layout/chevronAccent+Icon#1"/>
    <dgm:cxn modelId="{EDABE1D7-6258-4908-B8B9-20F990FF78F7}" srcId="{4C944641-FCF5-4AD8-B261-60AA0024A79E}" destId="{E8D8B103-69EC-4511-8358-B6CC928047DB}" srcOrd="0" destOrd="0" parTransId="{1D637EAC-CE50-46EA-AF5F-9FB480601BFE}" sibTransId="{50AADD8D-53DE-40A4-9EDE-515AFE7CDEB8}"/>
    <dgm:cxn modelId="{E8C503CD-D6E7-4694-897F-9F5DF3F92557}" type="presOf" srcId="{82D8FC0B-BF2D-40D0-8601-CFE56FD67B92}" destId="{73A53A56-C7DC-4AAC-A87E-DB3D1036D1EE}" srcOrd="0" destOrd="1" presId="urn:microsoft.com/office/officeart/2005/8/layout/chevronAccent+Icon#1"/>
    <dgm:cxn modelId="{D923E14E-3E2B-4E26-AC67-AF9EF7D6152D}" type="presOf" srcId="{67A02677-135E-4B0F-BC35-8E5F1E51F9A6}" destId="{6A304773-9EB8-4E73-8888-D75C2036D148}" srcOrd="0" destOrd="1" presId="urn:microsoft.com/office/officeart/2005/8/layout/chevronAccent+Icon#1"/>
    <dgm:cxn modelId="{DA278ECD-ED39-4044-9E8D-6DE29F7C3FB3}" srcId="{4E91585B-FD9B-4FDC-940E-F16B188611DF}" destId="{4C944641-FCF5-4AD8-B261-60AA0024A79E}" srcOrd="1" destOrd="0" parTransId="{8E5E79D8-FB05-4739-B0F5-8BE6ED2F29C8}" sibTransId="{FCC9CB30-198F-41E6-B00A-25E93E3DC839}"/>
    <dgm:cxn modelId="{2029BA2A-2457-4A98-99FA-B61D86B6DFC0}" srcId="{4E91585B-FD9B-4FDC-940E-F16B188611DF}" destId="{B7F213D6-AC1C-4269-8455-91A2A9931F05}" srcOrd="3" destOrd="0" parTransId="{3D956855-F314-45DD-A7E4-9DA3886AB7CC}" sibTransId="{D614A336-5FF3-4391-AE65-C801E6B1982D}"/>
    <dgm:cxn modelId="{90F40F07-2C8B-4131-BE16-C7CD58F863C2}" type="presParOf" srcId="{03C1E04F-85F6-40B3-A0F3-213FB8AE107E}" destId="{A5DD43A9-1DAF-4AF8-B93F-002231B340F4}" srcOrd="0" destOrd="0" presId="urn:microsoft.com/office/officeart/2005/8/layout/chevronAccent+Icon#1"/>
    <dgm:cxn modelId="{C53BB127-C4EE-4AF0-823D-7A2524CAC69F}" type="presParOf" srcId="{A5DD43A9-1DAF-4AF8-B93F-002231B340F4}" destId="{F1B29D40-6158-4812-B2C1-953BF9959822}" srcOrd="0" destOrd="0" presId="urn:microsoft.com/office/officeart/2005/8/layout/chevronAccent+Icon#1"/>
    <dgm:cxn modelId="{66C7D656-A87D-4CCE-B798-74F7986890A3}" type="presParOf" srcId="{A5DD43A9-1DAF-4AF8-B93F-002231B340F4}" destId="{73A53A56-C7DC-4AAC-A87E-DB3D1036D1EE}" srcOrd="1" destOrd="0" presId="urn:microsoft.com/office/officeart/2005/8/layout/chevronAccent+Icon#1"/>
    <dgm:cxn modelId="{DA0F4FBB-898C-4FEB-AC0A-C85E2B08042D}" type="presParOf" srcId="{03C1E04F-85F6-40B3-A0F3-213FB8AE107E}" destId="{8B17F3B4-600A-4CE5-A22F-67422DEA3775}" srcOrd="1" destOrd="0" presId="urn:microsoft.com/office/officeart/2005/8/layout/chevronAccent+Icon#1"/>
    <dgm:cxn modelId="{F309A196-799A-4DEC-8D48-BAD87BBB48CF}" type="presParOf" srcId="{03C1E04F-85F6-40B3-A0F3-213FB8AE107E}" destId="{269B63CB-5ED7-42FC-B24E-49B9E6479AD2}" srcOrd="2" destOrd="0" presId="urn:microsoft.com/office/officeart/2005/8/layout/chevronAccent+Icon#1"/>
    <dgm:cxn modelId="{EFC37079-7A82-48C3-925A-C60312BAD76F}" type="presParOf" srcId="{269B63CB-5ED7-42FC-B24E-49B9E6479AD2}" destId="{A33B6407-611A-47C1-8F11-11F4B43E3BA6}" srcOrd="0" destOrd="0" presId="urn:microsoft.com/office/officeart/2005/8/layout/chevronAccent+Icon#1"/>
    <dgm:cxn modelId="{26E84197-D8B5-40C3-8233-4F8839010613}" type="presParOf" srcId="{269B63CB-5ED7-42FC-B24E-49B9E6479AD2}" destId="{A9EA7C76-27AE-4735-BCE5-63AC65591A0F}" srcOrd="1" destOrd="0" presId="urn:microsoft.com/office/officeart/2005/8/layout/chevronAccent+Icon#1"/>
    <dgm:cxn modelId="{BB29FBA7-627F-4D0D-A8FB-867007F9DA25}" type="presParOf" srcId="{03C1E04F-85F6-40B3-A0F3-213FB8AE107E}" destId="{295420C1-1D20-4824-A2A2-917C15D92A2B}" srcOrd="3" destOrd="0" presId="urn:microsoft.com/office/officeart/2005/8/layout/chevronAccent+Icon#1"/>
    <dgm:cxn modelId="{DA369089-1348-4462-87C0-91A8250B1369}" type="presParOf" srcId="{03C1E04F-85F6-40B3-A0F3-213FB8AE107E}" destId="{48E6F5D5-9146-43D5-BB44-65B9F611FA24}" srcOrd="4" destOrd="0" presId="urn:microsoft.com/office/officeart/2005/8/layout/chevronAccent+Icon#1"/>
    <dgm:cxn modelId="{28F17BC4-7C6F-422E-98B0-8D49EF457682}" type="presParOf" srcId="{48E6F5D5-9146-43D5-BB44-65B9F611FA24}" destId="{8A97269C-C120-4B0D-8241-794015A53C15}" srcOrd="0" destOrd="0" presId="urn:microsoft.com/office/officeart/2005/8/layout/chevronAccent+Icon#1"/>
    <dgm:cxn modelId="{C36F7361-F12E-4333-9718-C258A8462E2F}" type="presParOf" srcId="{48E6F5D5-9146-43D5-BB44-65B9F611FA24}" destId="{3287C711-09C1-47F4-9A59-F2DE2A83CBA5}" srcOrd="1" destOrd="0" presId="urn:microsoft.com/office/officeart/2005/8/layout/chevronAccent+Icon#1"/>
    <dgm:cxn modelId="{CAB5B991-9612-4A81-AA6E-CCF6C3492688}" type="presParOf" srcId="{03C1E04F-85F6-40B3-A0F3-213FB8AE107E}" destId="{7662593A-0DBA-4DD1-9B80-A9CDE3EEA36F}" srcOrd="5" destOrd="0" presId="urn:microsoft.com/office/officeart/2005/8/layout/chevronAccent+Icon#1"/>
    <dgm:cxn modelId="{03CC17C0-3466-498E-B4F9-17B4A03E8660}" type="presParOf" srcId="{03C1E04F-85F6-40B3-A0F3-213FB8AE107E}" destId="{8EC6BC53-5DB8-4769-9D7D-706542416C7F}" srcOrd="6" destOrd="0" presId="urn:microsoft.com/office/officeart/2005/8/layout/chevronAccent+Icon#1"/>
    <dgm:cxn modelId="{55D96730-02A8-4FA5-8207-8853ED3B2272}" type="presParOf" srcId="{8EC6BC53-5DB8-4769-9D7D-706542416C7F}" destId="{2E5F26DE-5046-425E-8CE5-81AABA87F06B}" srcOrd="0" destOrd="0" presId="urn:microsoft.com/office/officeart/2005/8/layout/chevronAccent+Icon#1"/>
    <dgm:cxn modelId="{83BC3B45-EDA2-4C3D-8916-A9A034CCAB2D}" type="presParOf" srcId="{8EC6BC53-5DB8-4769-9D7D-706542416C7F}" destId="{6A304773-9EB8-4E73-8888-D75C2036D148}" srcOrd="1" destOrd="0" presId="urn:microsoft.com/office/officeart/2005/8/layout/chevronAccent+Icon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1B29D40-6158-4812-B2C1-953BF9959822}">
      <dsp:nvSpPr>
        <dsp:cNvPr id="0" name=""/>
        <dsp:cNvSpPr/>
      </dsp:nvSpPr>
      <dsp:spPr>
        <a:xfrm>
          <a:off x="4448" y="1558672"/>
          <a:ext cx="2093586" cy="808124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A53A56-C7DC-4AAC-A87E-DB3D1036D1EE}">
      <dsp:nvSpPr>
        <dsp:cNvPr id="0" name=""/>
        <dsp:cNvSpPr/>
      </dsp:nvSpPr>
      <dsp:spPr>
        <a:xfrm>
          <a:off x="562737" y="1760703"/>
          <a:ext cx="1767917" cy="8081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0" i="0" kern="1200" dirty="0" err="1">
              <a:latin typeface="Corbel"/>
            </a:rPr>
            <a:t>Веха</a:t>
          </a:r>
          <a:r>
            <a:rPr lang="en-US" sz="1700" b="0" i="0" kern="1200" dirty="0">
              <a:latin typeface="Corbel"/>
            </a:rPr>
            <a:t> 1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0" i="0" kern="1200" dirty="0" err="1">
              <a:latin typeface="Corbel"/>
            </a:rPr>
            <a:t>Веха</a:t>
          </a:r>
          <a:r>
            <a:rPr lang="en-US" sz="1300" b="0" i="0" kern="1200" dirty="0">
              <a:latin typeface="Corbel"/>
            </a:rPr>
            <a:t> 3</a:t>
          </a:r>
        </a:p>
      </dsp:txBody>
      <dsp:txXfrm>
        <a:off x="562737" y="1760703"/>
        <a:ext cx="1767917" cy="808124"/>
      </dsp:txXfrm>
    </dsp:sp>
    <dsp:sp modelId="{A33B6407-611A-47C1-8F11-11F4B43E3BA6}">
      <dsp:nvSpPr>
        <dsp:cNvPr id="0" name=""/>
        <dsp:cNvSpPr/>
      </dsp:nvSpPr>
      <dsp:spPr>
        <a:xfrm>
          <a:off x="2395788" y="1558672"/>
          <a:ext cx="2093586" cy="808124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EA7C76-27AE-4735-BCE5-63AC65591A0F}">
      <dsp:nvSpPr>
        <dsp:cNvPr id="0" name=""/>
        <dsp:cNvSpPr/>
      </dsp:nvSpPr>
      <dsp:spPr>
        <a:xfrm>
          <a:off x="2954078" y="1760703"/>
          <a:ext cx="1767917" cy="8081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0" i="0" kern="1200">
              <a:latin typeface="Corbel"/>
            </a:rPr>
            <a:t>10 января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0" i="0" kern="1200">
              <a:latin typeface="Corbel"/>
            </a:rPr>
            <a:t>10 июля</a:t>
          </a:r>
        </a:p>
      </dsp:txBody>
      <dsp:txXfrm>
        <a:off x="2954078" y="1760703"/>
        <a:ext cx="1767917" cy="808124"/>
      </dsp:txXfrm>
    </dsp:sp>
    <dsp:sp modelId="{8A97269C-C120-4B0D-8241-794015A53C15}">
      <dsp:nvSpPr>
        <dsp:cNvPr id="0" name=""/>
        <dsp:cNvSpPr/>
      </dsp:nvSpPr>
      <dsp:spPr>
        <a:xfrm>
          <a:off x="4787129" y="1558672"/>
          <a:ext cx="2093586" cy="808124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87C711-09C1-47F4-9A59-F2DE2A83CBA5}">
      <dsp:nvSpPr>
        <dsp:cNvPr id="0" name=""/>
        <dsp:cNvSpPr/>
      </dsp:nvSpPr>
      <dsp:spPr>
        <a:xfrm>
          <a:off x="5345419" y="1760703"/>
          <a:ext cx="1767917" cy="8081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0" i="0" kern="1200">
              <a:latin typeface="Corbel"/>
            </a:rPr>
            <a:t>Веха 2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0" i="0" kern="1200">
              <a:latin typeface="Corbel"/>
            </a:rPr>
            <a:t>Веха 4</a:t>
          </a:r>
        </a:p>
      </dsp:txBody>
      <dsp:txXfrm>
        <a:off x="5345419" y="1760703"/>
        <a:ext cx="1767917" cy="808124"/>
      </dsp:txXfrm>
    </dsp:sp>
    <dsp:sp modelId="{2E5F26DE-5046-425E-8CE5-81AABA87F06B}">
      <dsp:nvSpPr>
        <dsp:cNvPr id="0" name=""/>
        <dsp:cNvSpPr/>
      </dsp:nvSpPr>
      <dsp:spPr>
        <a:xfrm>
          <a:off x="7178470" y="1558672"/>
          <a:ext cx="2093586" cy="808124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304773-9EB8-4E73-8888-D75C2036D148}">
      <dsp:nvSpPr>
        <dsp:cNvPr id="0" name=""/>
        <dsp:cNvSpPr/>
      </dsp:nvSpPr>
      <dsp:spPr>
        <a:xfrm>
          <a:off x="7736759" y="1760703"/>
          <a:ext cx="1767917" cy="8081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0" i="0" kern="1200">
              <a:latin typeface="Corbel"/>
            </a:rPr>
            <a:t>10 апреля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0" i="0" kern="1200">
              <a:latin typeface="Corbel"/>
            </a:rPr>
            <a:t>10 октября</a:t>
          </a:r>
        </a:p>
      </dsp:txBody>
      <dsp:txXfrm>
        <a:off x="7736759" y="1760703"/>
        <a:ext cx="1767917" cy="8081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#1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8D3D86C-EA15-49E3-A184-4E889EA57406}" type="datetimeFigureOut">
              <a:rPr lang="ru-RU"/>
              <a:pPr>
                <a:defRPr/>
              </a:pPr>
              <a:t>10.05.2014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8EFE3B4-9E3B-45C9-A84C-CB2584E282A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A4DE2AD-E058-4996-BEBA-76A806FD4C27}" type="datetimeFigureOut">
              <a:rPr lang="ru-RU"/>
              <a:pPr>
                <a:defRPr/>
              </a:pPr>
              <a:t>10.05.2014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CB0C50F-64C3-4368-815B-74A4848C10F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>
                <a:solidFill>
                  <a:srgbClr val="363D3D"/>
                </a:solidFill>
              </a:rPr>
              <a:t>Может потребоваться несколько слайдов.</a:t>
            </a:r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B37516-6DBF-4799-9476-02402942C9A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D9EECA-041B-46EB-A7FC-52489CFDC53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>
                <a:solidFill>
                  <a:srgbClr val="363D3D"/>
                </a:solidFill>
              </a:rPr>
              <a:t>Может потребоваться несколько слайдов.</a:t>
            </a:r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53DE88-E0B5-4CBF-B990-38C9238ACCD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>
                <a:solidFill>
                  <a:srgbClr val="363D3D"/>
                </a:solidFill>
              </a:rPr>
              <a:t>Может потребоваться несколько слайдов.</a:t>
            </a:r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F26250-27EC-4520-81D4-D4FCFF1F41C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8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88" y="0"/>
            <a:ext cx="12188825" cy="479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 bwMode="ltGray">
          <a:xfrm>
            <a:off x="-2" y="4754880"/>
            <a:ext cx="12192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 dirty="0">
              <a:solidFill>
                <a:prstClr val="white"/>
              </a:solidFill>
              <a:latin typeface="Euphemia"/>
            </a:endParaRPr>
          </a:p>
        </p:txBody>
      </p:sp>
      <p:sp>
        <p:nvSpPr>
          <p:cNvPr id="6" name="Прямоугольник 5"/>
          <p:cNvSpPr/>
          <p:nvPr/>
        </p:nvSpPr>
        <p:spPr bwMode="white">
          <a:xfrm>
            <a:off x="0" y="4724400"/>
            <a:ext cx="12188825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9" y="4800600"/>
            <a:ext cx="9144002" cy="1143000"/>
          </a:xfrm>
        </p:spPr>
        <p:txBody>
          <a:bodyPr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2413" y="5943600"/>
            <a:ext cx="9144002" cy="762000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lternate 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ltGray">
          <a:xfrm>
            <a:off x="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 dirty="0">
              <a:solidFill>
                <a:prstClr val="white"/>
              </a:solidFill>
              <a:latin typeface="Euphemia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>
            <a:normAutofit/>
          </a:bodyPr>
          <a:lstStyle>
            <a:lvl1pPr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62892" y="685800"/>
            <a:ext cx="6370320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368E5A8-2F32-4285-8590-9134E2543D0B}" type="datetimeFigureOut">
              <a:rPr lang="ru-RU"/>
              <a:pPr>
                <a:defRPr/>
              </a:pPr>
              <a:t>10.05.2014</a:t>
            </a:fld>
            <a:endParaRPr lang="ru-RU" dirty="0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E6AD20B-F638-4742-97E9-86B74E6BB7C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ltGray">
          <a:xfrm>
            <a:off x="731520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 dirty="0">
              <a:solidFill>
                <a:prstClr val="white"/>
              </a:solidFill>
              <a:latin typeface="Euphemia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23214" y="2362200"/>
            <a:ext cx="3200400" cy="1993392"/>
          </a:xfrm>
        </p:spPr>
        <p:txBody>
          <a:bodyPr>
            <a:normAutofit/>
          </a:bodyPr>
          <a:lstStyle>
            <a:lvl1pPr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7315200" cy="6858000"/>
          </a:xfrm>
          <a:solidFill>
            <a:schemeClr val="bg2">
              <a:lumMod val="90000"/>
            </a:schemeClr>
          </a:solidFill>
        </p:spPr>
        <p:txBody>
          <a:bodyPr/>
          <a:lstStyle>
            <a:lvl1pPr marL="0" indent="0" algn="ctr">
              <a:buNone/>
              <a:defRPr sz="32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923214" y="4355592"/>
            <a:ext cx="3200400" cy="1644614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09379-E28F-4FA0-A047-CDFB13510AA9}" type="datetimeFigureOut">
              <a:rPr lang="ru-RU"/>
              <a:pPr>
                <a:defRPr/>
              </a:pPr>
              <a:t>10.05.2014</a:t>
            </a:fld>
            <a:endParaRPr lang="ru-RU" dirty="0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6150D-42BA-4332-BF36-30D483153F0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6AE6C-83F4-46C3-9AB4-79EDDDE8B81A}" type="datetimeFigureOut">
              <a:rPr lang="ru-RU"/>
              <a:pPr>
                <a:defRPr/>
              </a:pPr>
              <a:t>10.05.2014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7E043-53C4-4AB2-9752-254FE76E3DB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1E492-3C05-4570-9A4E-7B753F9A8D57}" type="datetimeFigureOut">
              <a:rPr lang="ru-RU"/>
              <a:pPr>
                <a:defRPr/>
              </a:pPr>
              <a:t>10.05.2014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517C9-743C-426F-BEC7-4F90121548F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A3C35-7B80-4A57-921C-A6470DC56CA5}" type="datetimeFigureOut">
              <a:rPr lang="ru-RU"/>
              <a:pPr>
                <a:defRPr/>
              </a:pPr>
              <a:t>10.05.2014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33072-9007-43F6-9F11-0FC4DC1B7A8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ltGray">
          <a:xfrm>
            <a:off x="0" y="0"/>
            <a:ext cx="12188826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 dirty="0">
              <a:solidFill>
                <a:prstClr val="white"/>
              </a:solidFill>
              <a:latin typeface="Euphemia"/>
            </a:endParaRPr>
          </a:p>
        </p:txBody>
      </p:sp>
      <p:sp>
        <p:nvSpPr>
          <p:cNvPr id="5" name="Прямоугольник 4"/>
          <p:cNvSpPr/>
          <p:nvPr/>
        </p:nvSpPr>
        <p:spPr bwMode="white">
          <a:xfrm>
            <a:off x="0" y="411163"/>
            <a:ext cx="12188825" cy="460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>
            <a:normAutofit/>
          </a:bodyPr>
          <a:lstStyle>
            <a:lvl1pPr algn="ctr">
              <a:defRPr sz="5200"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0" y="3810000"/>
            <a:ext cx="9144000" cy="1143000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40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70BF4-0968-4F79-BF4D-521404D0EA76}" type="datetimeFigureOut">
              <a:rPr lang="ru-RU"/>
              <a:pPr>
                <a:defRPr/>
              </a:pPr>
              <a:t>10.05.2014</a:t>
            </a:fld>
            <a:endParaRPr lang="ru-RU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5740A-B3D5-4A9D-BCD3-BDD9FD54962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альтернативного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>
            <a:normAutofit/>
          </a:bodyPr>
          <a:lstStyle>
            <a:lvl1pPr algn="ctr">
              <a:defRPr sz="52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3" y="3810000"/>
            <a:ext cx="9144000" cy="1143000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2755DEA-CFCF-4CDF-989E-B7075C077C72}" type="datetimeFigureOut">
              <a:rPr lang="ru-RU"/>
              <a:pPr>
                <a:defRPr/>
              </a:pPr>
              <a:t>10.05.2014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0AE2BEB-8849-424A-A9C1-DFCCB10CE7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3B0EA-4AFB-4326-9F58-499A3F132D10}" type="datetimeFigureOut">
              <a:rPr lang="ru-RU"/>
              <a:pPr>
                <a:defRPr/>
              </a:pPr>
              <a:t>10.05.2014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E5BDD-A7EC-4EF6-85DC-5EB90C478B3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1120" y="466344"/>
            <a:ext cx="9509760" cy="12344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2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2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5E62C-B5B7-465E-A69A-C488A8060365}" type="datetimeFigureOut">
              <a:rPr lang="ru-RU"/>
              <a:pPr>
                <a:defRPr/>
              </a:pPr>
              <a:t>10.05.2014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909C7-DED5-490A-ACCC-1434D1391E0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02CAF-5335-4ACA-B71C-E3D2486A081E}" type="datetimeFigureOut">
              <a:rPr lang="ru-RU"/>
              <a:pPr>
                <a:defRPr/>
              </a:pPr>
              <a:t>10.05.2014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45ADC-FC0C-43CA-A42F-D239E0677AD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649FD86-D6E0-42FE-B962-CED27C2B3AF6}" type="datetimeFigureOut">
              <a:rPr lang="ru-RU"/>
              <a:pPr>
                <a:defRPr/>
              </a:pPr>
              <a:t>10.05.2014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8B00600-A210-46F6-9F01-D382AAFF83E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>
            <a:normAutofit/>
          </a:bodyPr>
          <a:lstStyle>
            <a:lvl1pPr>
              <a:defRPr sz="3400"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94212" y="685800"/>
            <a:ext cx="7239001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481E5-5581-4FA5-AAD2-D819C0685C6D}" type="datetimeFigureOut">
              <a:rPr lang="ru-RU"/>
              <a:pPr>
                <a:defRPr/>
              </a:pPr>
              <a:t>10.05.2014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7FEEB-6F03-4739-AFB7-A17F4E251B8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ltGray">
          <a:xfrm>
            <a:off x="1587" y="6583680"/>
            <a:ext cx="12188826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 dirty="0">
              <a:solidFill>
                <a:prstClr val="white"/>
              </a:solidFill>
              <a:latin typeface="Euphemia"/>
            </a:endParaRP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1588" y="6583363"/>
            <a:ext cx="12188825" cy="460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54" name="Заголовок 1"/>
          <p:cNvSpPr>
            <a:spLocks noGrp="1"/>
          </p:cNvSpPr>
          <p:nvPr>
            <p:ph type="title"/>
          </p:nvPr>
        </p:nvSpPr>
        <p:spPr bwMode="auto">
          <a:xfrm>
            <a:off x="1341438" y="466725"/>
            <a:ext cx="9509125" cy="123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41438" y="1901825"/>
            <a:ext cx="9509125" cy="4127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</a:p>
          <a:p>
            <a:pPr lvl="5"/>
            <a:r>
              <a:rPr lang="ru-RU" dirty="0" smtClean="0"/>
              <a:t>Шестая</a:t>
            </a:r>
          </a:p>
          <a:p>
            <a:pPr lvl="6"/>
            <a:r>
              <a:rPr lang="ru-RU" dirty="0" smtClean="0"/>
              <a:t>Седьмая</a:t>
            </a:r>
          </a:p>
          <a:p>
            <a:pPr lvl="7"/>
            <a:r>
              <a:rPr lang="ru-RU" dirty="0" smtClean="0"/>
              <a:t>Восьмая</a:t>
            </a:r>
          </a:p>
          <a:p>
            <a:pPr lvl="8"/>
            <a:r>
              <a:rPr lang="ru-RU" dirty="0" smtClean="0"/>
              <a:t>Девятая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875713" y="6602413"/>
            <a:ext cx="960437" cy="236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DB358AB5-14CD-4D23-8C93-948F185170F1}" type="datetimeFigureOut">
              <a:rPr lang="ru-RU"/>
              <a:pPr>
                <a:defRPr/>
              </a:pPr>
              <a:t>10.05.2014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341438" y="6602413"/>
            <a:ext cx="7159625" cy="236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cap="all" baseline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210800" y="6602413"/>
            <a:ext cx="639763" cy="236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FE994C1E-2B54-426B-8291-43043B98727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9" r:id="rId2"/>
    <p:sldLayoutId id="2147483697" r:id="rId3"/>
    <p:sldLayoutId id="2147483698" r:id="rId4"/>
    <p:sldLayoutId id="2147483690" r:id="rId5"/>
    <p:sldLayoutId id="2147483691" r:id="rId6"/>
    <p:sldLayoutId id="2147483692" r:id="rId7"/>
    <p:sldLayoutId id="2147483699" r:id="rId8"/>
    <p:sldLayoutId id="2147483693" r:id="rId9"/>
    <p:sldLayoutId id="2147483700" r:id="rId10"/>
    <p:sldLayoutId id="2147483701" r:id="rId11"/>
    <p:sldLayoutId id="2147483694" r:id="rId12"/>
    <p:sldLayoutId id="2147483695" r:id="rId13"/>
  </p:sldLayoutIdLst>
  <p:transition spd="med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Arial" pitchFamily="34" charset="0"/>
        <a:defRPr sz="3400" kern="1200">
          <a:solidFill>
            <a:srgbClr val="1D243C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Arial" pitchFamily="34" charset="0"/>
        <a:defRPr sz="3400">
          <a:solidFill>
            <a:srgbClr val="1D243C"/>
          </a:solidFill>
          <a:latin typeface="Corbe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Arial" pitchFamily="34" charset="0"/>
        <a:defRPr sz="3400">
          <a:solidFill>
            <a:srgbClr val="1D243C"/>
          </a:solidFill>
          <a:latin typeface="Corbe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Arial" pitchFamily="34" charset="0"/>
        <a:defRPr sz="3400">
          <a:solidFill>
            <a:srgbClr val="1D243C"/>
          </a:solidFill>
          <a:latin typeface="Corbe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Arial" pitchFamily="34" charset="0"/>
        <a:defRPr sz="3400">
          <a:solidFill>
            <a:srgbClr val="1D243C"/>
          </a:solidFill>
          <a:latin typeface="Corbe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buFont typeface="Arial" pitchFamily="34" charset="0"/>
        <a:defRPr sz="3400">
          <a:solidFill>
            <a:srgbClr val="1D243C"/>
          </a:solidFill>
          <a:latin typeface="Corbe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buFont typeface="Arial" pitchFamily="34" charset="0"/>
        <a:defRPr sz="3400">
          <a:solidFill>
            <a:srgbClr val="1D243C"/>
          </a:solidFill>
          <a:latin typeface="Corbe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buFont typeface="Arial" pitchFamily="34" charset="0"/>
        <a:defRPr sz="3400">
          <a:solidFill>
            <a:srgbClr val="1D243C"/>
          </a:solidFill>
          <a:latin typeface="Corbe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buFont typeface="Arial" pitchFamily="34" charset="0"/>
        <a:defRPr sz="3400">
          <a:solidFill>
            <a:srgbClr val="1D243C"/>
          </a:solidFill>
          <a:latin typeface="Corbel" pitchFamily="34" charset="0"/>
        </a:defRPr>
      </a:lvl9pPr>
    </p:titleStyle>
    <p:bodyStyle>
      <a:lvl1pPr marL="273050" indent="-228600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593725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233488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857750"/>
            <a:ext cx="121920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Bef>
                <a:spcPts val="1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mic Sans MS" pitchFamily="66" charset="0"/>
              </a:rPr>
              <a:t>«Основные формы рельефа </a:t>
            </a:r>
            <a:br>
              <a:rPr lang="ru-RU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mic Sans MS" pitchFamily="66" charset="0"/>
              </a:rPr>
            </a:br>
            <a:r>
              <a:rPr lang="ru-RU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mic Sans MS" pitchFamily="66" charset="0"/>
              </a:rPr>
              <a:t>Хабаровского края»</a:t>
            </a:r>
            <a:endParaRPr lang="ru-RU" b="1" dirty="0">
              <a:solidFill>
                <a:schemeClr val="accent3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8195" name="Подзаголовок 3"/>
          <p:cNvSpPr>
            <a:spLocks noGrp="1"/>
          </p:cNvSpPr>
          <p:nvPr>
            <p:ph type="subTitle" idx="1"/>
          </p:nvPr>
        </p:nvSpPr>
        <p:spPr bwMode="auto">
          <a:xfrm>
            <a:off x="8024813" y="5943600"/>
            <a:ext cx="4167187" cy="762000"/>
          </a:xfrm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algn="r" eaLnBrk="1" hangingPunct="1">
              <a:spcBef>
                <a:spcPct val="0"/>
              </a:spcBef>
              <a:defRPr/>
            </a:pPr>
            <a:r>
              <a:rPr lang="ru-RU" sz="1600" b="1" smtClean="0"/>
              <a:t>Презентация подготовлена учителем географии МБОУ СОШ №1 г.Николаевска-на-Амуре Хабаровского края</a:t>
            </a:r>
          </a:p>
          <a:p>
            <a:pPr algn="r" eaLnBrk="1" hangingPunct="1">
              <a:spcBef>
                <a:spcPct val="0"/>
              </a:spcBef>
              <a:defRPr/>
            </a:pPr>
            <a:r>
              <a:rPr lang="ru-RU" sz="1600" b="1" smtClean="0"/>
              <a:t>Воробьевой Маргаритой Александровной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Расписание и вехи проекта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341438" y="1901825"/>
          <a:ext cx="9509125" cy="4127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План управления рисками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1341438" y="1901825"/>
          <a:ext cx="9509125" cy="4345305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392362"/>
                <a:gridCol w="1600200"/>
                <a:gridCol w="1295400"/>
                <a:gridCol w="1447800"/>
                <a:gridCol w="2773363"/>
              </a:tblGrid>
              <a:tr h="777875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ru-RU" sz="1800" b="1" i="0" dirty="0" smtClean="0">
                          <a:solidFill>
                            <a:schemeClr val="lt1"/>
                          </a:solidFill>
                          <a:latin typeface="Corbel"/>
                          <a:ea typeface="+mn-ea"/>
                          <a:cs typeface="+mn-cs"/>
                        </a:rPr>
                        <a:t>Риск</a:t>
                      </a:r>
                      <a:endParaRPr lang="ru-RU" sz="1800" b="1" i="0" dirty="0">
                        <a:solidFill>
                          <a:schemeClr val="lt1"/>
                        </a:solidFill>
                        <a:latin typeface="Corbel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>
                        <a:buNone/>
                      </a:pPr>
                      <a:r>
                        <a:rPr lang="ru-RU" sz="1800" b="1" i="0" dirty="0" smtClean="0">
                          <a:solidFill>
                            <a:schemeClr val="lt1"/>
                          </a:solidFill>
                          <a:latin typeface="Corbel"/>
                          <a:ea typeface="+mn-ea"/>
                          <a:cs typeface="+mn-cs"/>
                        </a:rPr>
                        <a:t>Вероятность</a:t>
                      </a:r>
                      <a:endParaRPr lang="ru-RU" sz="1800" b="1" i="0" dirty="0">
                        <a:solidFill>
                          <a:schemeClr val="lt1"/>
                        </a:solidFill>
                        <a:latin typeface="Corbel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>
                        <a:buNone/>
                      </a:pPr>
                      <a:r>
                        <a:rPr lang="ru-RU" sz="1800" b="1" i="0" dirty="0" smtClean="0">
                          <a:solidFill>
                            <a:schemeClr val="lt1"/>
                          </a:solidFill>
                          <a:latin typeface="Corbel"/>
                          <a:ea typeface="+mn-ea"/>
                          <a:cs typeface="+mn-cs"/>
                        </a:rPr>
                        <a:t>Влияние</a:t>
                      </a:r>
                      <a:endParaRPr lang="ru-RU" sz="1800" b="1" i="0" dirty="0">
                        <a:solidFill>
                          <a:schemeClr val="lt1"/>
                        </a:solidFill>
                        <a:latin typeface="Corbel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>
                        <a:buNone/>
                      </a:pPr>
                      <a:r>
                        <a:rPr lang="ru-RU" sz="1800" b="1" i="0" dirty="0" smtClean="0">
                          <a:solidFill>
                            <a:schemeClr val="lt1"/>
                          </a:solidFill>
                          <a:latin typeface="Corbel"/>
                          <a:ea typeface="+mn-ea"/>
                          <a:cs typeface="+mn-cs"/>
                        </a:rPr>
                        <a:t>Ответственное лицо</a:t>
                      </a:r>
                      <a:endParaRPr lang="ru-RU" sz="1800" b="1" i="0" dirty="0">
                        <a:solidFill>
                          <a:schemeClr val="lt1"/>
                        </a:solidFill>
                        <a:latin typeface="Corbel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>
                        <a:buNone/>
                      </a:pPr>
                      <a:r>
                        <a:rPr lang="ru-RU" sz="1800" b="1" i="0" dirty="0" smtClean="0">
                          <a:solidFill>
                            <a:schemeClr val="lt1"/>
                          </a:solidFill>
                          <a:latin typeface="Corbel"/>
                          <a:ea typeface="+mn-ea"/>
                          <a:cs typeface="+mn-cs"/>
                        </a:rPr>
                        <a:t>План смягчения</a:t>
                      </a:r>
                      <a:r>
                        <a:rPr lang="ru-RU" sz="1800" b="1" i="0" baseline="0" dirty="0" smtClean="0">
                          <a:solidFill>
                            <a:schemeClr val="lt1"/>
                          </a:solidFill>
                          <a:latin typeface="Corbel"/>
                          <a:ea typeface="+mn-ea"/>
                          <a:cs typeface="+mn-cs"/>
                        </a:rPr>
                        <a:t> последствий</a:t>
                      </a:r>
                      <a:endParaRPr lang="ru-RU" sz="1800" b="1" i="0" baseline="0" dirty="0">
                        <a:solidFill>
                          <a:schemeClr val="lt1"/>
                        </a:solidFill>
                        <a:latin typeface="Corbel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777875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ru-RU" sz="1800" b="0" i="0" dirty="0" smtClean="0">
                          <a:solidFill>
                            <a:schemeClr val="dk1"/>
                          </a:solidFill>
                          <a:latin typeface="Corbel"/>
                          <a:ea typeface="+mn-ea"/>
                          <a:cs typeface="+mn-cs"/>
                        </a:rPr>
                        <a:t>Сокращение бюджета</a:t>
                      </a:r>
                      <a:r>
                        <a:rPr lang="ru-RU" sz="1800" b="0" i="0" baseline="0" dirty="0" smtClean="0">
                          <a:solidFill>
                            <a:schemeClr val="dk1"/>
                          </a:solidFill>
                          <a:latin typeface="Corbel"/>
                          <a:ea typeface="+mn-ea"/>
                          <a:cs typeface="+mn-cs"/>
                        </a:rPr>
                        <a:t> может привести к увольнениям персонала и отразиться на области и сроках проекта.</a:t>
                      </a:r>
                      <a:endParaRPr lang="ru-RU" sz="1800" b="0" i="0" baseline="0" dirty="0">
                        <a:solidFill>
                          <a:schemeClr val="dk1"/>
                        </a:solidFill>
                        <a:latin typeface="Corbel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>
                        <a:buNone/>
                      </a:pPr>
                      <a:r>
                        <a:rPr lang="ru-RU" sz="1800" b="0" i="0" dirty="0" smtClean="0">
                          <a:solidFill>
                            <a:schemeClr val="dk1"/>
                          </a:solidFill>
                          <a:latin typeface="Corbel"/>
                          <a:ea typeface="+mn-ea"/>
                          <a:cs typeface="+mn-cs"/>
                        </a:rPr>
                        <a:t>Средняя</a:t>
                      </a:r>
                      <a:endParaRPr lang="ru-RU" sz="1800" b="0" i="0" dirty="0">
                        <a:solidFill>
                          <a:schemeClr val="dk1"/>
                        </a:solidFill>
                        <a:latin typeface="Corbel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>
                        <a:buNone/>
                      </a:pPr>
                      <a:r>
                        <a:rPr lang="ru-RU" sz="1800" b="0" i="0" dirty="0" smtClean="0">
                          <a:solidFill>
                            <a:schemeClr val="dk1"/>
                          </a:solidFill>
                          <a:latin typeface="Corbel"/>
                          <a:ea typeface="+mn-ea"/>
                          <a:cs typeface="+mn-cs"/>
                        </a:rPr>
                        <a:t>Высокое</a:t>
                      </a:r>
                      <a:endParaRPr lang="ru-RU" sz="1800" b="0" i="0" dirty="0">
                        <a:solidFill>
                          <a:schemeClr val="dk1"/>
                        </a:solidFill>
                        <a:latin typeface="Corbel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>
                        <a:buNone/>
                      </a:pPr>
                      <a:r>
                        <a:rPr lang="ru-RU" sz="1800" b="0" i="0" dirty="0" smtClean="0">
                          <a:solidFill>
                            <a:schemeClr val="dk1"/>
                          </a:solidFill>
                          <a:latin typeface="Corbel"/>
                          <a:ea typeface="+mn-ea"/>
                          <a:cs typeface="+mn-cs"/>
                        </a:rPr>
                        <a:t>Руководитель проекта</a:t>
                      </a:r>
                      <a:endParaRPr lang="ru-RU" sz="1800" b="0" i="0" dirty="0">
                        <a:solidFill>
                          <a:schemeClr val="dk1"/>
                        </a:solidFill>
                        <a:latin typeface="Corbel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ru-RU" sz="1800" b="0" i="0" dirty="0" smtClean="0">
                          <a:solidFill>
                            <a:schemeClr val="dk1"/>
                          </a:solidFill>
                          <a:latin typeface="Corbel"/>
                          <a:ea typeface="+mn-ea"/>
                          <a:cs typeface="+mn-cs"/>
                        </a:rPr>
                        <a:t>Поэтапный план осуществления</a:t>
                      </a:r>
                      <a:r>
                        <a:rPr lang="ru-RU" sz="1800" b="0" i="0" baseline="0" dirty="0" smtClean="0">
                          <a:solidFill>
                            <a:schemeClr val="dk1"/>
                          </a:solidFill>
                          <a:latin typeface="Corbel"/>
                          <a:ea typeface="+mn-ea"/>
                          <a:cs typeface="+mn-cs"/>
                        </a:rPr>
                        <a:t> см. в приложении.</a:t>
                      </a:r>
                      <a:endParaRPr lang="ru-RU" sz="1800" b="0" i="0" baseline="0" dirty="0">
                        <a:solidFill>
                          <a:schemeClr val="dk1"/>
                        </a:solidFill>
                        <a:latin typeface="Corbel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777875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anchor="ctr"/>
                </a:tc>
              </a:tr>
              <a:tr h="777875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Управление качеством и показатели деятельности</a:t>
            </a:r>
          </a:p>
        </p:txBody>
      </p:sp>
      <p:sp>
        <p:nvSpPr>
          <p:cNvPr id="19459" name="Объект 2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263050"/>
              </a:buClr>
            </a:pPr>
            <a:r>
              <a:rPr lang="ru-RU" smtClean="0">
                <a:solidFill>
                  <a:srgbClr val="263050"/>
                </a:solidFill>
              </a:rPr>
              <a:t>Определите планы управления качеством. </a:t>
            </a:r>
          </a:p>
          <a:p>
            <a:pPr eaLnBrk="1" hangingPunct="1">
              <a:buClr>
                <a:srgbClr val="263050"/>
              </a:buClr>
            </a:pPr>
            <a:r>
              <a:rPr lang="ru-RU" smtClean="0">
                <a:solidFill>
                  <a:srgbClr val="263050"/>
                </a:solidFill>
              </a:rPr>
              <a:t>Как вы будете отслеживать и контролировать затраты?</a:t>
            </a:r>
          </a:p>
          <a:p>
            <a:pPr eaLnBrk="1" hangingPunct="1">
              <a:buClr>
                <a:srgbClr val="263050"/>
              </a:buClr>
            </a:pPr>
            <a:r>
              <a:rPr lang="ru-RU" smtClean="0">
                <a:solidFill>
                  <a:srgbClr val="263050"/>
                </a:solidFill>
              </a:rPr>
              <a:t>Как вы будете отслеживать и контролировать соблюдение сроков?</a:t>
            </a:r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Приложение</a:t>
            </a:r>
          </a:p>
        </p:txBody>
      </p:sp>
      <p:sp>
        <p:nvSpPr>
          <p:cNvPr id="20483" name="Объект 2"/>
          <p:cNvSpPr>
            <a:spLocks noGrp="1"/>
          </p:cNvSpPr>
          <p:nvPr>
            <p:ph sz="half" idx="1"/>
          </p:nvPr>
        </p:nvSpPr>
        <p:spPr bwMode="auto">
          <a:xfrm>
            <a:off x="1341438" y="1901825"/>
            <a:ext cx="4572000" cy="4124325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263050"/>
              </a:buClr>
            </a:pPr>
            <a:r>
              <a:rPr lang="ru-RU" smtClean="0">
                <a:solidFill>
                  <a:srgbClr val="263050"/>
                </a:solidFill>
              </a:rPr>
              <a:t>Перечислите дополнительные материалы и ресурсы.</a:t>
            </a:r>
          </a:p>
        </p:txBody>
      </p:sp>
      <p:sp>
        <p:nvSpPr>
          <p:cNvPr id="20484" name="Объект 3"/>
          <p:cNvSpPr>
            <a:spLocks noGrp="1"/>
          </p:cNvSpPr>
          <p:nvPr>
            <p:ph sz="half" idx="2"/>
          </p:nvPr>
        </p:nvSpPr>
        <p:spPr bwMode="auto">
          <a:xfrm>
            <a:off x="6278563" y="1901825"/>
            <a:ext cx="4572000" cy="4124325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238125" y="0"/>
            <a:ext cx="11787188" cy="785813"/>
          </a:xfrm>
        </p:spPr>
        <p:txBody>
          <a:bodyPr/>
          <a:lstStyle/>
          <a:p>
            <a:pPr algn="ctr" eaLnBrk="1" hangingPunct="1"/>
            <a:r>
              <a:rPr lang="ru-RU" sz="4000" b="1" smtClean="0">
                <a:solidFill>
                  <a:srgbClr val="FF0000"/>
                </a:solidFill>
                <a:latin typeface="Comic Sans MS" pitchFamily="66" charset="0"/>
              </a:rPr>
              <a:t>Спешим начать наше ПУТЕШЕСТВИЕ!!!</a:t>
            </a:r>
          </a:p>
        </p:txBody>
      </p:sp>
      <p:pic>
        <p:nvPicPr>
          <p:cNvPr id="10243" name="Содержимое 7" descr="1_m_f_b.gif"/>
          <p:cNvPicPr>
            <a:picLocks noGrp="1" noChangeAspect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66813" y="642938"/>
            <a:ext cx="3857625" cy="5945187"/>
          </a:xfrm>
        </p:spPr>
      </p:pic>
      <p:pic>
        <p:nvPicPr>
          <p:cNvPr id="10244" name="Содержимое 11" descr="imgpreview.jpg"/>
          <p:cNvPicPr>
            <a:picLocks noGrp="1" noChangeAspect="1"/>
          </p:cNvPicPr>
          <p:nvPr>
            <p:ph sz="half" idx="2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453188" y="714375"/>
            <a:ext cx="4143375" cy="5851525"/>
          </a:xfr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238125" y="0"/>
            <a:ext cx="11953875" cy="928688"/>
          </a:xfrm>
        </p:spPr>
        <p:txBody>
          <a:bodyPr/>
          <a:lstStyle/>
          <a:p>
            <a:pPr algn="ctr" eaLnBrk="1" hangingPunct="1"/>
            <a:r>
              <a:rPr lang="ru-RU" b="1" smtClean="0">
                <a:solidFill>
                  <a:srgbClr val="FF0000"/>
                </a:solidFill>
                <a:latin typeface="Comic Sans MS" pitchFamily="66" charset="0"/>
              </a:rPr>
              <a:t>ЗАДАНИЕ №1</a:t>
            </a:r>
          </a:p>
        </p:txBody>
      </p:sp>
      <p:pic>
        <p:nvPicPr>
          <p:cNvPr id="11267" name="Содержимое 5" descr="imgpreview (2)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53313" y="1285875"/>
            <a:ext cx="2286000" cy="4572000"/>
          </a:xfrm>
        </p:spPr>
      </p:pic>
      <p:pic>
        <p:nvPicPr>
          <p:cNvPr id="11268" name="Содержимое 6" descr="imgpreview (1)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81313" y="1285875"/>
            <a:ext cx="4572000" cy="4572000"/>
          </a:xfr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1524000" y="214313"/>
            <a:ext cx="9509125" cy="747712"/>
          </a:xfrm>
        </p:spPr>
        <p:txBody>
          <a:bodyPr/>
          <a:lstStyle/>
          <a:p>
            <a:pPr algn="ctr" eaLnBrk="1" hangingPunct="1"/>
            <a:r>
              <a:rPr lang="ru-RU" b="1" smtClean="0">
                <a:solidFill>
                  <a:srgbClr val="FF0000"/>
                </a:solidFill>
                <a:latin typeface="Comic Sans MS" pitchFamily="66" charset="0"/>
              </a:rPr>
              <a:t>ЗАДАНИЕ №2</a:t>
            </a:r>
          </a:p>
        </p:txBody>
      </p:sp>
      <p:sp>
        <p:nvSpPr>
          <p:cNvPr id="12291" name="Текст 3"/>
          <p:cNvSpPr>
            <a:spLocks noGrp="1"/>
          </p:cNvSpPr>
          <p:nvPr>
            <p:ph type="body" idx="1"/>
          </p:nvPr>
        </p:nvSpPr>
        <p:spPr bwMode="auto">
          <a:xfrm>
            <a:off x="523875" y="1000125"/>
            <a:ext cx="4572000" cy="76676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ru-RU" sz="4400" b="1" smtClean="0">
                <a:solidFill>
                  <a:srgbClr val="0070C0"/>
                </a:solidFill>
                <a:latin typeface="Comic Sans MS" pitchFamily="66" charset="0"/>
              </a:rPr>
              <a:t>ХРЕБЕТ</a:t>
            </a:r>
          </a:p>
        </p:txBody>
      </p:sp>
      <p:pic>
        <p:nvPicPr>
          <p:cNvPr id="12292" name="Содержимое 6" descr="imgpreview (3)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1000" y="1571625"/>
            <a:ext cx="5214938" cy="4357688"/>
          </a:xfrm>
        </p:spPr>
      </p:pic>
      <p:sp>
        <p:nvSpPr>
          <p:cNvPr id="12293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953250" y="1000125"/>
            <a:ext cx="4572000" cy="76676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ru-RU" sz="4400" b="1" smtClean="0">
                <a:solidFill>
                  <a:srgbClr val="0070C0"/>
                </a:solidFill>
                <a:latin typeface="Comic Sans MS" pitchFamily="66" charset="0"/>
              </a:rPr>
              <a:t>ВЕРШИНА</a:t>
            </a:r>
          </a:p>
        </p:txBody>
      </p:sp>
      <p:pic>
        <p:nvPicPr>
          <p:cNvPr id="12294" name="Содержимое 7" descr="imgpreview (4).jpg"/>
          <p:cNvPicPr>
            <a:picLocks noGrp="1" noChangeAspect="1"/>
          </p:cNvPicPr>
          <p:nvPr>
            <p:ph sz="quarter" idx="4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96063" y="1571625"/>
            <a:ext cx="5380037" cy="4357688"/>
          </a:xfrm>
        </p:spPr>
      </p:pic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1341438" y="0"/>
            <a:ext cx="9509125" cy="928688"/>
          </a:xfrm>
        </p:spPr>
        <p:txBody>
          <a:bodyPr/>
          <a:lstStyle/>
          <a:p>
            <a:pPr algn="ctr" eaLnBrk="1" hangingPunct="1"/>
            <a:r>
              <a:rPr lang="ru-RU" sz="4400" b="1" smtClean="0">
                <a:solidFill>
                  <a:srgbClr val="00B050"/>
                </a:solidFill>
                <a:latin typeface="Comic Sans MS" pitchFamily="66" charset="0"/>
              </a:rPr>
              <a:t>Хр.Сунтар-Хаята</a:t>
            </a:r>
          </a:p>
        </p:txBody>
      </p:sp>
      <p:pic>
        <p:nvPicPr>
          <p:cNvPr id="13315" name="Содержимое 4" descr="imgpreview (5)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3413" y="1000125"/>
            <a:ext cx="4891087" cy="5000625"/>
          </a:xfrm>
        </p:spPr>
      </p:pic>
      <p:pic>
        <p:nvPicPr>
          <p:cNvPr id="13316" name="Содержимое 5" descr="imgpreview (6)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96000" y="1000125"/>
            <a:ext cx="5286375" cy="5000625"/>
          </a:xfrm>
        </p:spPr>
      </p:pic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1341438" y="142875"/>
            <a:ext cx="9509125" cy="642938"/>
          </a:xfrm>
        </p:spPr>
        <p:txBody>
          <a:bodyPr/>
          <a:lstStyle/>
          <a:p>
            <a:pPr algn="ctr" eaLnBrk="1" hangingPunct="1"/>
            <a:r>
              <a:rPr lang="ru-RU" sz="4400" b="1" smtClean="0">
                <a:solidFill>
                  <a:srgbClr val="00B050"/>
                </a:solidFill>
                <a:latin typeface="Comic Sans MS" pitchFamily="66" charset="0"/>
              </a:rPr>
              <a:t>Гора Берилл</a:t>
            </a:r>
          </a:p>
        </p:txBody>
      </p:sp>
      <p:pic>
        <p:nvPicPr>
          <p:cNvPr id="14339" name="Содержимое 10" descr="imgpreview (8)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81813" y="857250"/>
            <a:ext cx="4143375" cy="5429250"/>
          </a:xfrm>
        </p:spPr>
      </p:pic>
      <p:pic>
        <p:nvPicPr>
          <p:cNvPr id="14340" name="Содержимое 9" descr="imgpreview (7).jpg"/>
          <p:cNvPicPr>
            <a:picLocks noGrp="1" noChangeAspect="1"/>
          </p:cNvPicPr>
          <p:nvPr>
            <p:ph sz="half" idx="1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28638" y="857250"/>
            <a:ext cx="4852987" cy="5429250"/>
          </a:xfrm>
        </p:spPr>
      </p:pic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341438" y="142875"/>
            <a:ext cx="9509125" cy="642938"/>
          </a:xfrm>
        </p:spPr>
        <p:txBody>
          <a:bodyPr/>
          <a:lstStyle/>
          <a:p>
            <a:pPr algn="ctr" eaLnBrk="1" hangingPunct="1"/>
            <a:r>
              <a:rPr lang="ru-RU" b="1" smtClean="0">
                <a:solidFill>
                  <a:srgbClr val="FF0000"/>
                </a:solidFill>
                <a:latin typeface="Comic Sans MS" pitchFamily="66" charset="0"/>
              </a:rPr>
              <a:t>ЗАДАНИЕ №3</a:t>
            </a:r>
          </a:p>
        </p:txBody>
      </p:sp>
      <p:pic>
        <p:nvPicPr>
          <p:cNvPr id="15363" name="Содержимое 4" descr="imgpreview (9)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381875" y="1071563"/>
            <a:ext cx="3879850" cy="5045075"/>
          </a:xfrm>
        </p:spPr>
      </p:pic>
      <p:pic>
        <p:nvPicPr>
          <p:cNvPr id="15364" name="Содержимое 9" descr="imgpreview (12).jpg"/>
          <p:cNvPicPr>
            <a:picLocks noGrp="1" noChangeAspect="1"/>
          </p:cNvPicPr>
          <p:nvPr>
            <p:ph sz="half" idx="1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23875" y="1000125"/>
            <a:ext cx="6286500" cy="5143500"/>
          </a:xfrm>
        </p:spPr>
      </p:pic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341438" y="0"/>
            <a:ext cx="9509125" cy="928688"/>
          </a:xfrm>
        </p:spPr>
        <p:txBody>
          <a:bodyPr/>
          <a:lstStyle/>
          <a:p>
            <a:pPr algn="ctr" eaLnBrk="1" hangingPunct="1"/>
            <a:r>
              <a:rPr lang="ru-RU" sz="4400" b="1" smtClean="0">
                <a:solidFill>
                  <a:srgbClr val="00B050"/>
                </a:solidFill>
                <a:latin typeface="Comic Sans MS" pitchFamily="66" charset="0"/>
              </a:rPr>
              <a:t>Хребет Сихоте-Алинь</a:t>
            </a:r>
          </a:p>
        </p:txBody>
      </p:sp>
      <p:pic>
        <p:nvPicPr>
          <p:cNvPr id="16387" name="Содержимое 5" descr="imgpreview (13)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5313" y="1428750"/>
            <a:ext cx="5246687" cy="3929063"/>
          </a:xfrm>
        </p:spPr>
      </p:pic>
      <p:pic>
        <p:nvPicPr>
          <p:cNvPr id="16388" name="Содержимое 7" descr="imgpreview (14)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04013" y="1357313"/>
            <a:ext cx="4959350" cy="4000500"/>
          </a:xfrm>
        </p:spPr>
      </p:pic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Анализ затрат</a:t>
            </a:r>
          </a:p>
        </p:txBody>
      </p:sp>
      <p:graphicFrame>
        <p:nvGraphicFramePr>
          <p:cNvPr id="1026" name="Объект 5"/>
          <p:cNvGraphicFramePr>
            <a:graphicFrameLocks noGrp="1"/>
          </p:cNvGraphicFramePr>
          <p:nvPr>
            <p:ph idx="1"/>
          </p:nvPr>
        </p:nvGraphicFramePr>
        <p:xfrm>
          <a:off x="1341438" y="1901825"/>
          <a:ext cx="9509125" cy="4127500"/>
        </p:xfrm>
        <a:graphic>
          <a:graphicData uri="http://schemas.openxmlformats.org/presentationml/2006/ole">
            <p:oleObj spid="_x0000_s1026" r:id="rId3" imgW="9510584" imgH="4127350" progId="Excel.Chart.8">
              <p:embed/>
            </p:oleObj>
          </a:graphicData>
        </a:graphic>
      </p:graphicFrame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S103417271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usinessProjectPlan_TP103417270.potx" id="{550E9860-DDBE-4F32-8C91-BD68422380AD}" vid="{EA8D2149-94F0-4A92-B33E-5821C3BFA23D}"/>
    </a:ext>
  </a:extLst>
</a:theme>
</file>

<file path=ppt/theme/theme2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nded_Design_Blue">
    <a:dk1>
      <a:srgbClr val="404040"/>
    </a:dk1>
    <a:lt1>
      <a:sysClr val="window" lastClr="FFFFFF"/>
    </a:lt1>
    <a:dk2>
      <a:srgbClr val="263050"/>
    </a:dk2>
    <a:lt2>
      <a:srgbClr val="E5E8E8"/>
    </a:lt2>
    <a:accent1>
      <a:srgbClr val="77B142"/>
    </a:accent1>
    <a:accent2>
      <a:srgbClr val="E3C01E"/>
    </a:accent2>
    <a:accent3>
      <a:srgbClr val="0070C0"/>
    </a:accent3>
    <a:accent4>
      <a:srgbClr val="7556A4"/>
    </a:accent4>
    <a:accent5>
      <a:srgbClr val="F08F1E"/>
    </a:accent5>
    <a:accent6>
      <a:srgbClr val="CB3E3A"/>
    </a:accent6>
    <a:hlink>
      <a:srgbClr val="0070C0"/>
    </a:hlink>
    <a:folHlink>
      <a:srgbClr val="7556A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3149403-D037-43A9-A21D-FD77B990766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TS103417271</Template>
  <TotalTime>0</TotalTime>
  <Words>152</Words>
  <Application>Microsoft Office PowerPoint</Application>
  <PresentationFormat>Произвольный</PresentationFormat>
  <Paragraphs>46</Paragraphs>
  <Slides>13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Corbel</vt:lpstr>
      <vt:lpstr>Wingdings</vt:lpstr>
      <vt:lpstr>Euphemia</vt:lpstr>
      <vt:lpstr>Comic Sans MS</vt:lpstr>
      <vt:lpstr>TS103417271</vt:lpstr>
      <vt:lpstr>Диаграмма Microsoft Office Excel</vt:lpstr>
      <vt:lpstr>«Основные формы рельефа  Хабаровского края»</vt:lpstr>
      <vt:lpstr>Спешим начать наше ПУТЕШЕСТВИЕ!!!</vt:lpstr>
      <vt:lpstr>ЗАДАНИЕ №1</vt:lpstr>
      <vt:lpstr>ЗАДАНИЕ №2</vt:lpstr>
      <vt:lpstr>Хр.Сунтар-Хаята</vt:lpstr>
      <vt:lpstr>Гора Берилл</vt:lpstr>
      <vt:lpstr>ЗАДАНИЕ №3</vt:lpstr>
      <vt:lpstr>Хребет Сихоте-Алинь</vt:lpstr>
      <vt:lpstr>Анализ затрат</vt:lpstr>
      <vt:lpstr>Расписание и вехи проекта</vt:lpstr>
      <vt:lpstr>План управления рисками</vt:lpstr>
      <vt:lpstr>Управление качеством и показатели деятельности</vt:lpstr>
      <vt:lpstr>Приложение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2014-02-22T03:09:20Z</dcterms:created>
  <dcterms:modified xsi:type="dcterms:W3CDTF">2014-05-10T11:54:39Z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TC034172719991</vt:lpwstr>
  </property>
</Properties>
</file>