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3" r:id="rId3"/>
    <p:sldId id="260" r:id="rId4"/>
    <p:sldId id="261" r:id="rId5"/>
    <p:sldId id="264" r:id="rId6"/>
    <p:sldId id="265" r:id="rId7"/>
    <p:sldId id="266" r:id="rId8"/>
    <p:sldId id="267" r:id="rId9"/>
    <p:sldId id="268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D8F9A-A274-482F-8F28-B23DA8E5DA93}" type="datetimeFigureOut">
              <a:rPr lang="ru-RU" smtClean="0"/>
              <a:pPr/>
              <a:t>01.02.2014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219CC-D8C7-4191-992B-7D0223E7FA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D8F9A-A274-482F-8F28-B23DA8E5DA93}" type="datetimeFigureOut">
              <a:rPr lang="ru-RU" smtClean="0"/>
              <a:pPr/>
              <a:t>01.02.2014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219CC-D8C7-4191-992B-7D0223E7FA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D8F9A-A274-482F-8F28-B23DA8E5DA93}" type="datetimeFigureOut">
              <a:rPr lang="ru-RU" smtClean="0"/>
              <a:pPr/>
              <a:t>01.02.2014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219CC-D8C7-4191-992B-7D0223E7FA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D8F9A-A274-482F-8F28-B23DA8E5DA93}" type="datetimeFigureOut">
              <a:rPr lang="ru-RU" smtClean="0"/>
              <a:pPr/>
              <a:t>01.02.2014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219CC-D8C7-4191-992B-7D0223E7FA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D8F9A-A274-482F-8F28-B23DA8E5DA93}" type="datetimeFigureOut">
              <a:rPr lang="ru-RU" smtClean="0"/>
              <a:pPr/>
              <a:t>01.02.2014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219CC-D8C7-4191-992B-7D0223E7FA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D8F9A-A274-482F-8F28-B23DA8E5DA93}" type="datetimeFigureOut">
              <a:rPr lang="ru-RU" smtClean="0"/>
              <a:pPr/>
              <a:t>01.02.2014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219CC-D8C7-4191-992B-7D0223E7FA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D8F9A-A274-482F-8F28-B23DA8E5DA93}" type="datetimeFigureOut">
              <a:rPr lang="ru-RU" smtClean="0"/>
              <a:pPr/>
              <a:t>01.02.2014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219CC-D8C7-4191-992B-7D0223E7FA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D8F9A-A274-482F-8F28-B23DA8E5DA93}" type="datetimeFigureOut">
              <a:rPr lang="ru-RU" smtClean="0"/>
              <a:pPr/>
              <a:t>01.02.2014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219CC-D8C7-4191-992B-7D0223E7FA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D8F9A-A274-482F-8F28-B23DA8E5DA93}" type="datetimeFigureOut">
              <a:rPr lang="ru-RU" smtClean="0"/>
              <a:pPr/>
              <a:t>01.02.2014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219CC-D8C7-4191-992B-7D0223E7FA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D8F9A-A274-482F-8F28-B23DA8E5DA93}" type="datetimeFigureOut">
              <a:rPr lang="ru-RU" smtClean="0"/>
              <a:pPr/>
              <a:t>01.02.2014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219CC-D8C7-4191-992B-7D0223E7FA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D8F9A-A274-482F-8F28-B23DA8E5DA93}" type="datetimeFigureOut">
              <a:rPr lang="ru-RU" smtClean="0"/>
              <a:pPr/>
              <a:t>01.02.2014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219CC-D8C7-4191-992B-7D0223E7FA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ED8F9A-A274-482F-8F28-B23DA8E5DA93}" type="datetimeFigureOut">
              <a:rPr lang="ru-RU" smtClean="0"/>
              <a:pPr/>
              <a:t>01.02.2014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219CC-D8C7-4191-992B-7D0223E7FAC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39850"/>
          </a:xfrm>
        </p:spPr>
        <p:txBody>
          <a:bodyPr>
            <a:normAutofit fontScale="90000"/>
          </a:bodyPr>
          <a:lstStyle/>
          <a:p>
            <a:r>
              <a:rPr lang="ru-RU" dirty="0"/>
              <a:t>Город </a:t>
            </a:r>
            <a:r>
              <a:rPr lang="ru-RU" dirty="0" smtClean="0"/>
              <a:t>Зубцов - </a:t>
            </a:r>
            <a:r>
              <a:rPr lang="ru-RU" dirty="0"/>
              <a:t>один из древнейших городов Тверской земли.</a:t>
            </a:r>
          </a:p>
        </p:txBody>
      </p:sp>
      <p:pic>
        <p:nvPicPr>
          <p:cNvPr id="4" name="Содержимое 3" descr="bezimeni-1_kopiya_900_auto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2500306"/>
            <a:ext cx="9144000" cy="4357694"/>
          </a:xfr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Город Зубцов - административный центр </a:t>
            </a:r>
            <a:r>
              <a:rPr lang="ru-RU" dirty="0" err="1" smtClean="0"/>
              <a:t>Зубцовского</a:t>
            </a:r>
            <a:r>
              <a:rPr lang="ru-RU" dirty="0" smtClean="0"/>
              <a:t> района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endParaRPr lang="ru-RU" dirty="0" smtClean="0"/>
          </a:p>
          <a:p>
            <a:r>
              <a:rPr lang="ru-RU" dirty="0" smtClean="0"/>
              <a:t> </a:t>
            </a:r>
            <a:r>
              <a:rPr lang="ru-RU" dirty="0" err="1" smtClean="0"/>
              <a:t>Зубцовский</a:t>
            </a:r>
            <a:r>
              <a:rPr lang="ru-RU" dirty="0" smtClean="0"/>
              <a:t> район граничит: </a:t>
            </a:r>
          </a:p>
          <a:p>
            <a:r>
              <a:rPr lang="ru-RU" dirty="0" smtClean="0"/>
              <a:t>на западе - с Ржевским районом; </a:t>
            </a:r>
          </a:p>
          <a:p>
            <a:r>
              <a:rPr lang="ru-RU" dirty="0" smtClean="0"/>
              <a:t>на севере - со Старицким;</a:t>
            </a:r>
          </a:p>
          <a:p>
            <a:r>
              <a:rPr lang="ru-RU" dirty="0" smtClean="0"/>
              <a:t> на востоке - с Шаховским районом Московской области; </a:t>
            </a:r>
          </a:p>
          <a:p>
            <a:r>
              <a:rPr lang="ru-RU" dirty="0" smtClean="0"/>
              <a:t>на юге - с </a:t>
            </a:r>
            <a:r>
              <a:rPr lang="ru-RU" dirty="0" err="1" smtClean="0"/>
              <a:t>Гагаринским</a:t>
            </a:r>
            <a:r>
              <a:rPr lang="ru-RU" dirty="0" smtClean="0"/>
              <a:t> районом Смоленской области. </a:t>
            </a:r>
          </a:p>
          <a:p>
            <a:r>
              <a:rPr lang="ru-RU" dirty="0" smtClean="0"/>
              <a:t>Район расположен почти в самом центре русской равнины. Рельеф района представляет слегка всхолмленную равнину, но вершины холмов сглажены. 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78592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г.Зубцов впервые упоминается в Новгородской летописи как город </a:t>
            </a:r>
            <a:br>
              <a:rPr lang="ru-RU" dirty="0" smtClean="0"/>
            </a:br>
            <a:r>
              <a:rPr lang="ru-RU" dirty="0" smtClean="0"/>
              <a:t>в </a:t>
            </a:r>
            <a:r>
              <a:rPr lang="ru-RU" b="1" dirty="0" smtClean="0"/>
              <a:t>1216</a:t>
            </a:r>
            <a:r>
              <a:rPr lang="ru-RU" dirty="0" smtClean="0"/>
              <a:t> году.</a:t>
            </a:r>
            <a:endParaRPr lang="ru-RU" dirty="0"/>
          </a:p>
        </p:txBody>
      </p:sp>
      <p:pic>
        <p:nvPicPr>
          <p:cNvPr id="4" name="Содержимое 3" descr="zubcov_0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2071678"/>
            <a:ext cx="9144000" cy="4786322"/>
          </a:xfrm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Численность населения в 2013 г. составляет </a:t>
            </a:r>
            <a:r>
              <a:rPr lang="ru-RU" b="1" dirty="0" smtClean="0"/>
              <a:t>6.9 </a:t>
            </a:r>
            <a:r>
              <a:rPr lang="ru-RU" dirty="0" smtClean="0"/>
              <a:t>тыс. чел.</a:t>
            </a:r>
            <a:endParaRPr lang="ru-RU" dirty="0"/>
          </a:p>
        </p:txBody>
      </p:sp>
      <p:pic>
        <p:nvPicPr>
          <p:cNvPr id="1026" name="Picture 2" descr="C:\Users\korobiskaya 2\Desktop\images (4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1538" y="1500174"/>
            <a:ext cx="7358114" cy="4396370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Реки </a:t>
            </a:r>
            <a:r>
              <a:rPr lang="ru-RU" dirty="0" err="1" smtClean="0"/>
              <a:t>г.Зубцова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ctr"/>
            <a:r>
              <a:rPr lang="ru-RU" b="1" dirty="0" smtClean="0"/>
              <a:t>Волга</a:t>
            </a:r>
          </a:p>
          <a:p>
            <a:pPr algn="ctr"/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ctr"/>
            <a:r>
              <a:rPr lang="ru-RU" b="1" dirty="0" err="1" smtClean="0"/>
              <a:t>Вазуза</a:t>
            </a:r>
            <a:endParaRPr lang="ru-RU" b="1" dirty="0" smtClean="0"/>
          </a:p>
          <a:p>
            <a:pPr algn="ctr"/>
            <a:endParaRPr lang="ru-RU" b="1" dirty="0" smtClean="0"/>
          </a:p>
          <a:p>
            <a:pPr algn="ctr"/>
            <a:endParaRPr lang="ru-RU" b="1" dirty="0"/>
          </a:p>
        </p:txBody>
      </p:sp>
      <p:pic>
        <p:nvPicPr>
          <p:cNvPr id="2052" name="Picture 4" descr="C:\Users\korobiskaya 2\Desktop\larg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2285992"/>
            <a:ext cx="4192008" cy="3357586"/>
          </a:xfrm>
          <a:prstGeom prst="rect">
            <a:avLst/>
          </a:prstGeom>
          <a:noFill/>
        </p:spPr>
      </p:pic>
      <p:pic>
        <p:nvPicPr>
          <p:cNvPr id="2053" name="Picture 5" descr="C:\Users\korobiskaya 2\Desktop\3626792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4875" y="2285992"/>
            <a:ext cx="4263541" cy="3286148"/>
          </a:xfrm>
          <a:prstGeom prst="rect">
            <a:avLst/>
          </a:prstGeom>
          <a:noFill/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Расстояние от  </a:t>
            </a:r>
            <a:r>
              <a:rPr lang="ru-RU" dirty="0" err="1" smtClean="0"/>
              <a:t>Зубцова</a:t>
            </a:r>
            <a:r>
              <a:rPr lang="ru-RU" dirty="0" smtClean="0"/>
              <a:t> до Твери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dirty="0" smtClean="0"/>
              <a:t>По железной дороге</a:t>
            </a:r>
          </a:p>
          <a:p>
            <a:pPr algn="ctr"/>
            <a:r>
              <a:rPr lang="ru-RU" dirty="0" smtClean="0"/>
              <a:t>(202 км.)</a:t>
            </a:r>
          </a:p>
          <a:p>
            <a:pPr algn="ctr"/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ctr"/>
            <a:r>
              <a:rPr lang="ru-RU" dirty="0" smtClean="0"/>
              <a:t>По автодороге</a:t>
            </a:r>
          </a:p>
          <a:p>
            <a:pPr algn="ctr"/>
            <a:r>
              <a:rPr lang="ru-RU" dirty="0" smtClean="0"/>
              <a:t>(164 км.)</a:t>
            </a:r>
          </a:p>
          <a:p>
            <a:pPr algn="ctr"/>
            <a:endParaRPr lang="ru-RU" dirty="0"/>
          </a:p>
        </p:txBody>
      </p:sp>
      <p:pic>
        <p:nvPicPr>
          <p:cNvPr id="3074" name="Picture 2" descr="C:\Users\korobiskaya 2\Desktop\TWDF03062511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477" y="2857496"/>
            <a:ext cx="3452598" cy="2428892"/>
          </a:xfrm>
          <a:prstGeom prst="rect">
            <a:avLst/>
          </a:prstGeom>
          <a:noFill/>
        </p:spPr>
      </p:pic>
      <p:pic>
        <p:nvPicPr>
          <p:cNvPr id="3075" name="Picture 3" descr="C:\Users\korobiskaya 2\Desktop\38107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86115" y="2857497"/>
            <a:ext cx="3829289" cy="2357454"/>
          </a:xfrm>
          <a:prstGeom prst="rect">
            <a:avLst/>
          </a:prstGeom>
          <a:noFill/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Расстояние от г. </a:t>
            </a:r>
            <a:r>
              <a:rPr lang="ru-RU" dirty="0" err="1" smtClean="0"/>
              <a:t>Зубцова</a:t>
            </a:r>
            <a:r>
              <a:rPr lang="ru-RU" dirty="0" smtClean="0"/>
              <a:t> до г.Твери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dirty="0" smtClean="0"/>
              <a:t>Водным транспортом</a:t>
            </a:r>
          </a:p>
          <a:p>
            <a:pPr algn="ctr">
              <a:buNone/>
            </a:pPr>
            <a:r>
              <a:rPr lang="ru-RU" dirty="0" smtClean="0"/>
              <a:t>(153 км)</a:t>
            </a:r>
          </a:p>
          <a:p>
            <a:pPr algn="ctr">
              <a:buNone/>
            </a:pP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ctr"/>
            <a:r>
              <a:rPr lang="ru-RU" dirty="0" smtClean="0"/>
              <a:t>Воздушным транспортом</a:t>
            </a:r>
          </a:p>
          <a:p>
            <a:pPr algn="ctr">
              <a:buNone/>
            </a:pPr>
            <a:r>
              <a:rPr lang="ru-RU" dirty="0" smtClean="0"/>
              <a:t>(110 км.)</a:t>
            </a:r>
          </a:p>
          <a:p>
            <a:pPr algn="ctr">
              <a:buNone/>
            </a:pPr>
            <a:endParaRPr lang="ru-RU" dirty="0"/>
          </a:p>
        </p:txBody>
      </p:sp>
      <p:pic>
        <p:nvPicPr>
          <p:cNvPr id="4098" name="Picture 2" descr="C:\Users\korobiskaya 2\Desktop\22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786" y="2786058"/>
            <a:ext cx="3048000" cy="2571768"/>
          </a:xfrm>
          <a:prstGeom prst="rect">
            <a:avLst/>
          </a:prstGeom>
          <a:noFill/>
        </p:spPr>
      </p:pic>
      <p:pic>
        <p:nvPicPr>
          <p:cNvPr id="4099" name="Picture 3" descr="C:\Users\korobiskaya 2\Desktop\thumbs_img_634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3438" y="3071810"/>
            <a:ext cx="3929090" cy="2524126"/>
          </a:xfrm>
          <a:prstGeom prst="rect">
            <a:avLst/>
          </a:prstGeom>
          <a:noFill/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Вазузская</a:t>
            </a:r>
            <a:r>
              <a:rPr lang="ru-RU" dirty="0" smtClean="0"/>
              <a:t> гидротехническая система 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Высота плотины 35 метров.</a:t>
            </a:r>
          </a:p>
          <a:p>
            <a:r>
              <a:rPr lang="ru-RU" dirty="0" smtClean="0"/>
              <a:t>Длина плотины 883 метра</a:t>
            </a:r>
          </a:p>
          <a:p>
            <a:r>
              <a:rPr lang="ru-RU" dirty="0" smtClean="0"/>
              <a:t>Площадь водохранилища 106м</a:t>
            </a:r>
            <a:r>
              <a:rPr lang="ru-RU" sz="100" dirty="0" smtClean="0"/>
              <a:t>2</a:t>
            </a:r>
            <a:r>
              <a:rPr lang="ru-RU" sz="900" dirty="0" smtClean="0"/>
              <a:t> </a:t>
            </a:r>
            <a:r>
              <a:rPr lang="ru-RU" sz="2000" b="1" baseline="30000" dirty="0" smtClean="0"/>
              <a:t>2</a:t>
            </a:r>
          </a:p>
          <a:p>
            <a:r>
              <a:rPr lang="ru-RU" sz="2000" b="1" dirty="0" smtClean="0"/>
              <a:t>Вся система способна перебросить в Москворецкий бассейн около 1900 тыс.куб. метров в сутки, что составляет 0,2 потребляемой воды г.Москвы.</a:t>
            </a:r>
          </a:p>
        </p:txBody>
      </p:sp>
      <p:pic>
        <p:nvPicPr>
          <p:cNvPr id="5122" name="Picture 2" descr="C:\Users\korobiskaya 2\Desktop\f8dd2a2d53cf3d5c2c49effb1b2c2062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1714488"/>
            <a:ext cx="3857652" cy="4143404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Презентацию подготовила учитель </a:t>
            </a:r>
            <a:br>
              <a:rPr lang="ru-RU" dirty="0" smtClean="0"/>
            </a:br>
            <a:r>
              <a:rPr lang="ru-RU" dirty="0" smtClean="0"/>
              <a:t>МБОУ « </a:t>
            </a:r>
            <a:r>
              <a:rPr lang="ru-RU" dirty="0" err="1" smtClean="0"/>
              <a:t>Коробинская</a:t>
            </a:r>
            <a:r>
              <a:rPr lang="ru-RU" dirty="0" smtClean="0"/>
              <a:t> ООШ»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1"/>
                </a:solidFill>
              </a:rPr>
              <a:t>Никитина </a:t>
            </a:r>
            <a:r>
              <a:rPr lang="ru-RU" b="1" smtClean="0">
                <a:solidFill>
                  <a:schemeClr val="tx1"/>
                </a:solidFill>
              </a:rPr>
              <a:t>Ю</a:t>
            </a:r>
            <a:r>
              <a:rPr lang="ru-RU" b="1" smtClean="0">
                <a:solidFill>
                  <a:schemeClr val="tx1"/>
                </a:solidFill>
              </a:rPr>
              <a:t>лия </a:t>
            </a:r>
            <a:r>
              <a:rPr lang="ru-RU" b="1" dirty="0" err="1" smtClean="0">
                <a:solidFill>
                  <a:schemeClr val="tx1"/>
                </a:solidFill>
              </a:rPr>
              <a:t>Н</a:t>
            </a:r>
            <a:r>
              <a:rPr lang="ru-RU" b="1" smtClean="0">
                <a:solidFill>
                  <a:schemeClr val="tx1"/>
                </a:solidFill>
              </a:rPr>
              <a:t>иколаевна</a:t>
            </a:r>
            <a:endParaRPr lang="ru-RU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180</TotalTime>
  <Words>180</Words>
  <Application>Microsoft Office PowerPoint</Application>
  <PresentationFormat>Экран (4:3)</PresentationFormat>
  <Paragraphs>31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Город Зубцов - один из древнейших городов Тверской земли.</vt:lpstr>
      <vt:lpstr>Город Зубцов - административный центр Зубцовского района</vt:lpstr>
      <vt:lpstr>г.Зубцов впервые упоминается в Новгородской летописи как город  в 1216 году.</vt:lpstr>
      <vt:lpstr>Численность населения в 2013 г. составляет 6.9 тыс. чел.</vt:lpstr>
      <vt:lpstr>Реки г.Зубцова</vt:lpstr>
      <vt:lpstr>Расстояние от  Зубцова до Твери </vt:lpstr>
      <vt:lpstr>Расстояние от г. Зубцова до г.Твери</vt:lpstr>
      <vt:lpstr>Вазузская гидротехническая система </vt:lpstr>
      <vt:lpstr>Презентацию подготовила учитель  МБОУ « Коробинская ООШ»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korobiskaya 2</dc:creator>
  <cp:lastModifiedBy>Valued eMachines Customer</cp:lastModifiedBy>
  <cp:revision>22</cp:revision>
  <dcterms:created xsi:type="dcterms:W3CDTF">2014-01-21T07:38:42Z</dcterms:created>
  <dcterms:modified xsi:type="dcterms:W3CDTF">2014-02-01T07:37:50Z</dcterms:modified>
</cp:coreProperties>
</file>