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7B081-CBC1-4AF7-A2FD-84E000E46A9C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5591D-0E3B-414F-BD16-C0725FC37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71570"/>
          </a:xfrm>
        </p:spPr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Рассказы о глине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Содержимое 3" descr="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1899999"/>
            <a:ext cx="3643338" cy="3762765"/>
          </a:xfrm>
        </p:spPr>
      </p:pic>
      <p:sp>
        <p:nvSpPr>
          <p:cNvPr id="6" name="Прямоугольник 5"/>
          <p:cNvSpPr/>
          <p:nvPr/>
        </p:nvSpPr>
        <p:spPr>
          <a:xfrm>
            <a:off x="2000232" y="928670"/>
            <a:ext cx="51618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155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Глиняная посуда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гор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7106" y="2857497"/>
            <a:ext cx="3067638" cy="2357454"/>
          </a:xfrm>
        </p:spPr>
      </p:pic>
      <p:pic>
        <p:nvPicPr>
          <p:cNvPr id="6" name="Содержимое 5" descr="глин п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22782" y="3148806"/>
            <a:ext cx="3268656" cy="22804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Глиняные игрушки</a:t>
            </a: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54363" y="1928803"/>
            <a:ext cx="3060447" cy="4414106"/>
          </a:xfrm>
        </p:spPr>
      </p:pic>
      <p:pic>
        <p:nvPicPr>
          <p:cNvPr id="6" name="Содержимое 5" descr="и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0333" y="2500306"/>
            <a:ext cx="3810027" cy="32147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Конец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ко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587281"/>
            <a:ext cx="4214842" cy="4551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Дорогие ребята , я хочу Вас познакомить с природным материалом</a:t>
            </a:r>
            <a:br>
              <a:rPr lang="ru-RU" dirty="0" smtClean="0"/>
            </a:br>
            <a:r>
              <a:rPr lang="ru-RU" dirty="0" smtClean="0"/>
              <a:t>                      глиной.   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5" name="Содержимое 3" descr="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2285992"/>
            <a:ext cx="3643338" cy="3762765"/>
          </a:xfrm>
          <a:prstGeom prst="rect">
            <a:avLst/>
          </a:prstGeom>
        </p:spPr>
      </p:pic>
      <p:sp>
        <p:nvSpPr>
          <p:cNvPr id="6" name="Выноска-облако 5"/>
          <p:cNvSpPr/>
          <p:nvPr/>
        </p:nvSpPr>
        <p:spPr>
          <a:xfrm rot="20421227" flipH="1">
            <a:off x="324680" y="1465013"/>
            <a:ext cx="4071966" cy="2636443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Monotype Corsiva" pitchFamily="66" charset="0"/>
              </a:rPr>
              <a:t>Глина ведь это не только земля и грязь под ногами, Это хороший строительный материал. Посмотрите на мои картинки и Вы поймёте , что это уникальный материал для работы.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Глина в природе.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" name="Содержимое 3" descr="глин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44958" y="2117659"/>
            <a:ext cx="3312662" cy="2668663"/>
          </a:xfrm>
        </p:spPr>
      </p:pic>
      <p:pic>
        <p:nvPicPr>
          <p:cNvPr id="15" name="Содержимое 3" descr="гл сух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29124" y="2071678"/>
            <a:ext cx="3571900" cy="271464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Добыча Глины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гл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5718" y="2101044"/>
            <a:ext cx="5099487" cy="33996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Добыча Глины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доб гл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214554"/>
            <a:ext cx="3786215" cy="3429024"/>
          </a:xfrm>
        </p:spPr>
      </p:pic>
      <p:pic>
        <p:nvPicPr>
          <p:cNvPr id="6" name="Содержимое 5" descr="голуб гл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2357430"/>
            <a:ext cx="4000528" cy="33575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Глина в природе разных цветов.</a:t>
            </a:r>
            <a:b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А вот глина для  медицинских целей.</a:t>
            </a:r>
            <a:endParaRPr lang="ru-RU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разоц гл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84050" y="2214554"/>
            <a:ext cx="3716512" cy="3214710"/>
          </a:xfrm>
        </p:spPr>
      </p:pic>
      <p:pic>
        <p:nvPicPr>
          <p:cNvPr id="6" name="Содержимое 5" descr="гл для мед цел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8" y="2214554"/>
            <a:ext cx="3571900" cy="32147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Глина</a:t>
            </a: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Сухая глина</a:t>
            </a:r>
            <a:endParaRPr lang="ru-RU" dirty="0"/>
          </a:p>
        </p:txBody>
      </p:sp>
      <p:pic>
        <p:nvPicPr>
          <p:cNvPr id="7" name="Содержимое 6" descr="гл су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084" y="2446717"/>
            <a:ext cx="4167230" cy="362548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Влажная глина</a:t>
            </a:r>
            <a:endParaRPr lang="ru-RU" dirty="0"/>
          </a:p>
        </p:txBody>
      </p:sp>
      <p:pic>
        <p:nvPicPr>
          <p:cNvPr id="8" name="Содержимое 7" descr="глино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960919" y="2571744"/>
            <a:ext cx="3468733" cy="32147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Глина для строительства.</a:t>
            </a: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кирп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4643" y="2500306"/>
            <a:ext cx="3635919" cy="3375440"/>
          </a:xfrm>
        </p:spPr>
      </p:pic>
      <p:pic>
        <p:nvPicPr>
          <p:cNvPr id="6" name="Содержимое 5" descr="череп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11146" y="2571744"/>
            <a:ext cx="3594760" cy="33575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Гончарный круг.</a:t>
            </a: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гон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2380" y="2390926"/>
            <a:ext cx="4362496" cy="3324090"/>
          </a:xfrm>
        </p:spPr>
      </p:pic>
      <p:pic>
        <p:nvPicPr>
          <p:cNvPr id="6" name="Содержимое 5" descr="гонк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86380" y="2285992"/>
            <a:ext cx="2643205" cy="34290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76</Words>
  <Application>Microsoft Office PowerPoint</Application>
  <PresentationFormat>Экран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Рассказы о глине</vt:lpstr>
      <vt:lpstr>Слайд 2</vt:lpstr>
      <vt:lpstr>Глина в природе.</vt:lpstr>
      <vt:lpstr>Добыча Глины</vt:lpstr>
      <vt:lpstr>Добыча Глины</vt:lpstr>
      <vt:lpstr>Глина в природе разных цветов. А вот глина для  медицинских целей.</vt:lpstr>
      <vt:lpstr>Глина</vt:lpstr>
      <vt:lpstr>Глина для строительства.</vt:lpstr>
      <vt:lpstr>Гончарный круг.</vt:lpstr>
      <vt:lpstr>Глиняная посуда</vt:lpstr>
      <vt:lpstr>Глиняные игрушки</vt:lpstr>
      <vt:lpstr>Конец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Рассказы о глине</dc:title>
  <dc:creator>Пользователь</dc:creator>
  <cp:lastModifiedBy>Пользователь</cp:lastModifiedBy>
  <cp:revision>6</cp:revision>
  <dcterms:created xsi:type="dcterms:W3CDTF">2012-12-18T07:35:41Z</dcterms:created>
  <dcterms:modified xsi:type="dcterms:W3CDTF">2013-11-15T09:18:22Z</dcterms:modified>
</cp:coreProperties>
</file>