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7"/>
  </p:notesMasterIdLst>
  <p:sldIdLst>
    <p:sldId id="256" r:id="rId2"/>
    <p:sldId id="291" r:id="rId3"/>
    <p:sldId id="257" r:id="rId4"/>
    <p:sldId id="266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020"/>
    <a:srgbClr val="17B53D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369AE-1621-495D-BAEE-7235EC6B4854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0F801-91E5-40CA-827C-CB79F9582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0F801-91E5-40CA-827C-CB79F95820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9DFF-87E3-48CA-A46B-09EB53B403AE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FE72-D5BD-4826-A425-B174F0F127A0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3F3D-C7F7-4C43-92A9-95C65BB75DFB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E19652-8D4E-4971-AED7-6A084809DBFA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0DE2-A02A-487E-B9F2-863CF575BC5F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CACD-E456-4870-9B60-459CFBC6EB7B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CFC3A-05F8-463C-A4CC-FBF48FDC3696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8572-DAAF-46C0-A061-71D3EB4AB50C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3C97-DD5E-4B2F-8044-FE52CE2C2DAD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4065DE-8037-4062-A455-69CAED9EE2DB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7F2F-BBD0-45B4-B84E-A8636569672E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Юдина И.В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0CE28A-7D45-42AC-92AC-EDC5DCEFE1F2}" type="datetime1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Юдина И.В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E0C47D-46E6-4520-B2D0-9803BACDCE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hoyougle.ru/texts/detectives-in-literature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nigolubu.ru/russian_classic/merejkovskiy_ds/pushkin_s_nami.9566" TargetMode="External"/><Relationship Id="rId5" Type="http://schemas.openxmlformats.org/officeDocument/2006/relationships/hyperlink" Target="http://ru.wikipedia.org/wiki/%C0%ED%E0%E3%F0%E0%EC%EC%E0" TargetMode="External"/><Relationship Id="rId4" Type="http://schemas.openxmlformats.org/officeDocument/2006/relationships/hyperlink" Target="http://www.serann.ru/text/pestraya-lenta-960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5760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8417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Литературная классика</a:t>
            </a:r>
            <a:endParaRPr lang="ru-RU" sz="5400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05064"/>
            <a:ext cx="5697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Государственное автономное образовательное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учреждение Новосибирской области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« Общеобразовательная школа-интернат с углубленным изучением предметов спортивного профиля»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Юдина Ирина Владимировна,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учитель русского языка и литературы</a:t>
            </a:r>
          </a:p>
          <a:p>
            <a:endParaRPr lang="ru-RU" dirty="0"/>
          </a:p>
        </p:txBody>
      </p:sp>
      <p:pic>
        <p:nvPicPr>
          <p:cNvPr id="6" name="Рисунок 5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7736" y="4221088"/>
            <a:ext cx="2070768" cy="2334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тур – Всё о Пушкине</a:t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героя романа «Евгений Онегин»</a:t>
            </a:r>
            <a:endParaRPr lang="ru-RU" sz="40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404864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«острижен по последней моде, как денди лондонский одет»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32856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«дика, печальна, молчалива, как лань лесная, боязлива»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7971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Онегин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7971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Татьяна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05064"/>
            <a:ext cx="2326265" cy="2622494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тур – Всё о Пушкине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героя романа «Евгений Онегин»</a:t>
            </a:r>
            <a:endParaRPr lang="ru-RU" sz="36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332856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«красавец в полном цвете лет, поклонник Канта и поэт»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404864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«лет сорок с ключницей  бранился, в окно смотрел и мух давил»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4371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Ленский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3651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дядя Онегина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05064"/>
            <a:ext cx="2326265" cy="2622494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Кто из героев его произведений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когда был не в духе, насвистывал «Гром победы раздавайся»?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роекуро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7080"/>
            <a:ext cx="4059238" cy="4325840"/>
          </a:xfrm>
        </p:spPr>
      </p:pic>
      <p:sp>
        <p:nvSpPr>
          <p:cNvPr id="6" name="TextBox 5"/>
          <p:cNvSpPr txBox="1"/>
          <p:nvPr/>
        </p:nvSpPr>
        <p:spPr>
          <a:xfrm>
            <a:off x="539552" y="522920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Помещик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Троекуров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«Дубровский»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860486" cy="4352084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Кто из героев его произведений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1007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наряжался в крестьянское платье, когда шёл на свидание?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BD_barushnya_krestyanka_en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759" y="1916832"/>
            <a:ext cx="3897357" cy="4176464"/>
          </a:xfrm>
        </p:spPr>
      </p:pic>
      <p:sp>
        <p:nvSpPr>
          <p:cNvPr id="9" name="TextBox 8"/>
          <p:cNvSpPr txBox="1"/>
          <p:nvPr/>
        </p:nvSpPr>
        <p:spPr>
          <a:xfrm>
            <a:off x="539552" y="573325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Лиза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860486" cy="4352084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Кто из героев его произведений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9695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     делал змея из географической карты?</a:t>
            </a:r>
            <a:endParaRPr lang="ru-RU" sz="2400" dirty="0"/>
          </a:p>
        </p:txBody>
      </p:sp>
      <p:pic>
        <p:nvPicPr>
          <p:cNvPr id="5" name="Содержимое 4" descr="kapitanskaya-dochk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4898" y="1524000"/>
            <a:ext cx="3325841" cy="4572000"/>
          </a:xfrm>
        </p:spPr>
      </p:pic>
      <p:sp>
        <p:nvSpPr>
          <p:cNvPr id="6" name="TextBox 5"/>
          <p:cNvSpPr txBox="1"/>
          <p:nvPr/>
        </p:nvSpPr>
        <p:spPr>
          <a:xfrm>
            <a:off x="827584" y="57332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Пётр Гринёв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860486" cy="435208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Кто из героев его произведений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06524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мог отличить ямба от хорея?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нег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168352" cy="4692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59492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Евгений Онегин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860486" cy="4352084"/>
          </a:xfrm>
          <a:prstGeom prst="rect">
            <a:avLst/>
          </a:prstGeom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Кто из героев его произведений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944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похищен в день свадьбы?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49194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3888560" cy="4600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551723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Людмила,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«Руслан и Людмила»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860486" cy="4352084"/>
          </a:xfrm>
          <a:prstGeom prst="rect">
            <a:avLst/>
          </a:prstGeom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Кто из героев его произведений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754760" cy="334096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    уехал тайно от отца с молодым гусаром в Петербург?</a:t>
            </a:r>
            <a:endParaRPr lang="ru-RU" sz="2400" dirty="0"/>
          </a:p>
        </p:txBody>
      </p:sp>
      <p:pic>
        <p:nvPicPr>
          <p:cNvPr id="6" name="Рисунок 5" descr="3dceaf58c5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145" y="1772816"/>
            <a:ext cx="4066848" cy="4516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5589240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Дуня,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«Станционный смотритель»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860486" cy="4352084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Знаменитые сыщики</a:t>
            </a:r>
            <a:endParaRPr lang="ru-RU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7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1993394" cy="2880319"/>
          </a:xfrm>
          <a:prstGeom prst="rect">
            <a:avLst/>
          </a:prstGeom>
        </p:spPr>
      </p:pic>
      <p:pic>
        <p:nvPicPr>
          <p:cNvPr id="7" name="Рисунок 6" descr="733961703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84784"/>
            <a:ext cx="2032722" cy="2900537"/>
          </a:xfrm>
          <a:prstGeom prst="rect">
            <a:avLst/>
          </a:prstGeom>
        </p:spPr>
      </p:pic>
      <p:pic>
        <p:nvPicPr>
          <p:cNvPr id="8" name="Рисунок 7" descr="54695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412776"/>
            <a:ext cx="1904345" cy="2880320"/>
          </a:xfrm>
          <a:prstGeom prst="rect">
            <a:avLst/>
          </a:prstGeom>
        </p:spPr>
      </p:pic>
      <p:pic>
        <p:nvPicPr>
          <p:cNvPr id="11" name="Рисунок 10" descr="Огюст Дюпе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1968218" cy="28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616530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Огюст Дюпен</a:t>
            </a:r>
            <a:endParaRPr lang="ru-RU" sz="16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364088" y="6165304"/>
            <a:ext cx="3581400" cy="384048"/>
          </a:xfrm>
        </p:spPr>
        <p:txBody>
          <a:bodyPr/>
          <a:lstStyle/>
          <a:p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Кто является автором книг о Ш.Холмсе?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 – Загадки Шерлока Холмса</a:t>
            </a:r>
            <a:r>
              <a:rPr lang="ru-RU" sz="3200" dirty="0" smtClean="0">
                <a:solidFill>
                  <a:srgbClr val="FF0000"/>
                </a:solidFill>
              </a:rPr>
              <a:t>                       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/>
          </a:p>
        </p:txBody>
      </p:sp>
      <p:pic>
        <p:nvPicPr>
          <p:cNvPr id="6" name="Рисунок 5" descr="kirjailija_Sir_Arthur_Conan_Do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492896"/>
            <a:ext cx="2232248" cy="3249857"/>
          </a:xfrm>
          <a:prstGeom prst="rect">
            <a:avLst/>
          </a:prstGeom>
        </p:spPr>
      </p:pic>
      <p:pic>
        <p:nvPicPr>
          <p:cNvPr id="7" name="Рисунок 6" descr="Sime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492895"/>
            <a:ext cx="2232248" cy="3240361"/>
          </a:xfrm>
          <a:prstGeom prst="rect">
            <a:avLst/>
          </a:prstGeom>
        </p:spPr>
      </p:pic>
      <p:pic>
        <p:nvPicPr>
          <p:cNvPr id="8" name="Рисунок 7" descr="киплин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424" y="2492896"/>
            <a:ext cx="2164384" cy="324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6021288"/>
            <a:ext cx="223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Редьярд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Киплинг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6021288"/>
            <a:ext cx="2261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Артур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Дойл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594928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Жорж Сименон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6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1 тур - Всё о Пушкине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Знаете ли вы?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Угадай героя романа «Евгений Онегин»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Кто из героев его произведений…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тур – Шерлок Холмс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Опрос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«Пёстрая лента»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тур – Литературная мозаика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Помоги герою найти своё произведение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Допиши названия произведений, укажи автора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Анаграммы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Этапы игры</a:t>
            </a:r>
            <a:endParaRPr lang="ru-RU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736" y="4221088"/>
            <a:ext cx="2070768" cy="2334462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>
          <a:xfrm>
            <a:off x="251520" y="6237312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 – Загадки Шерлока Холмса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57287686-der-sterbende-sherlock-holm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каком году произошло знакомство читателей с Ш.Холмсом?</a:t>
            </a:r>
          </a:p>
          <a:p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1887 год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1919 год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1997 год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1812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тур – Загадки Шерлока Холмса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057287686-der-sterbende-sherlock-holm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из ниже перечисленных сборников рассказов никогда не существовал?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«Приключения Ш.Холмса»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«Записки о Ш.Холмсе»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«Возвращение Ш.Холмса»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«Его прощальный поклон»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Завещание Ш.Холмса»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 – Загадки Шерлока Холмса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057287686-der-sterbende-sherlock-holm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Кем был по профессии помощник Ш.Холмса доктор Уотсон?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Стоматологом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Военным врачом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Адвокатом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Физиком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 – Загадки Шерлока Холмса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057287686-der-sterbende-sherlock-holm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Какая вещь не является постоянной спутницей Ш.Холмса?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Химическая колба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Трость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Трубка, кисет с табаком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Скрипка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 – Загадки Шерлока Холмса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057287686-der-sterbende-sherlock-holm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Что, по мнению Ш.Холмса, существеннее всего для раскрытия преступлений?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Мелочи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Достоверные сведения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Улики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Свидетели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тур – Загадки Шерлока Холмса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057287686-der-sterbende-sherlock-holm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главных актёров советской версии фильмов о Ш.Холмсе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В.Лановой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В.Соломин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М.Боярский и В.Ливанов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В.Лановой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А.Жарков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В.Ливанов и В.Соломин</a:t>
            </a:r>
          </a:p>
        </p:txBody>
      </p:sp>
      <p:pic>
        <p:nvPicPr>
          <p:cNvPr id="7" name="Рисунок 6" descr="-L-oHN_aq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7728849" cy="5184576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4B1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тур – «Пёстрая лента»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называлась улица, на которой жили Ш.Холмс и Уотсон в Лондоне?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 транспорта, в котором тряслась по дороге на станцию клиентка Холмса?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звали двух сестёр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Стоунер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животные жили у доктора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Ройлотта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" name="Содержимое 9" descr="2a2ce891e62c35e67bb2891cd4ce9b4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2879722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5292080" y="184482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Бейкер-стрит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306896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Двуколка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42210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Джулия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530120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Гепард , павиан и змея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тур – «Пёстрая лента»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5.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напугать Холмса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Ройлотт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согнул кочергу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руками. Чем ответил ему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великий сыщик?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  Какие слова произнесла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перед самой смертью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Джулия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Стоунер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  Какие улики в средней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комнате помогли Холмсу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раскрыть преступление?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/>
          </a:p>
        </p:txBody>
      </p:sp>
      <p:pic>
        <p:nvPicPr>
          <p:cNvPr id="6" name="Содержимое 9" descr="2a2ce891e62c35e67bb2891cd4ce9b4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2879722" cy="4525963"/>
          </a:xfrm>
        </p:spPr>
      </p:pic>
      <p:sp>
        <p:nvSpPr>
          <p:cNvPr id="7" name="TextBox 6"/>
          <p:cNvSpPr txBox="1"/>
          <p:nvPr/>
        </p:nvSpPr>
        <p:spPr>
          <a:xfrm>
            <a:off x="5292080" y="184482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Разогнул кочергу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57301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«Лента, пёстрая лента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4725144"/>
            <a:ext cx="3923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Прибитая к полу кровать,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шнур от звонка,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маленькое вентиляционное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отверстие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тур – «Пёстрая лента»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8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Змею какого вида держал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у себя доктор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Ройлотт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Повторите мудрость,  сказанную  Холмсом, когда он увидел мёртвого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Ройлотта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1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Продолжите фразу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Ш.Холмса: 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«А вознаграждения мне никакого не нужно, так как…»</a:t>
            </a:r>
          </a:p>
          <a:p>
            <a:pPr marL="457200" indent="-457200">
              <a:buNone/>
            </a:pPr>
            <a:endParaRPr lang="ru-RU" sz="2400" dirty="0"/>
          </a:p>
        </p:txBody>
      </p:sp>
      <p:pic>
        <p:nvPicPr>
          <p:cNvPr id="5" name="Содержимое 9" descr="2a2ce891e62c35e67bb2891cd4ce9b4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2879722" cy="4525963"/>
          </a:xfrm>
        </p:spPr>
      </p:pic>
      <p:sp>
        <p:nvSpPr>
          <p:cNvPr id="6" name="TextBox 5"/>
          <p:cNvSpPr txBox="1"/>
          <p:nvPr/>
        </p:nvSpPr>
        <p:spPr>
          <a:xfrm>
            <a:off x="5652120" y="162880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Болотная гадюка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492896"/>
            <a:ext cx="37444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«Поднявший меч от меча и погибнет»,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«Кто роет другому яму, сам в неё попадает</a:t>
            </a:r>
            <a:r>
              <a:rPr lang="ru-RU" sz="2400" dirty="0" smtClean="0"/>
              <a:t>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4161" y="4869160"/>
            <a:ext cx="3849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…моя работа и служит мне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вознаграждением»</a:t>
            </a:r>
          </a:p>
          <a:p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тур – Литературная мозаика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59936" cy="3963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«Капитанская дочка»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«Ревизор»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«Хамелеон»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«Медный всадник»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«Кладовая солнца»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«Дубровский»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59936" cy="3963144"/>
          </a:xfrm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Хрюкин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Евгений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Настя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Андрий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Марья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Антоновна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Гринёв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Владимир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Герасим</a:t>
            </a:r>
          </a:p>
          <a:p>
            <a:endParaRPr lang="ru-RU" dirty="0"/>
          </a:p>
        </p:txBody>
      </p:sp>
      <p:pic>
        <p:nvPicPr>
          <p:cNvPr id="2052" name="Picture 4" descr="C:\Users\user\Desktop\литературная  классика\books-clipa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924944" cy="292494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1277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C6020"/>
                </a:solidFill>
                <a:latin typeface="Times New Roman" pitchFamily="18" charset="0"/>
                <a:cs typeface="Times New Roman" pitchFamily="18" charset="0"/>
              </a:rPr>
              <a:t>Помоги герою найти своё произведение</a:t>
            </a:r>
            <a:endParaRPr lang="ru-RU" sz="2400" b="1" dirty="0">
              <a:solidFill>
                <a:srgbClr val="0C60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CC9900"/>
              </a:solidFill>
            </a:endParaRPr>
          </a:p>
        </p:txBody>
      </p:sp>
      <p:pic>
        <p:nvPicPr>
          <p:cNvPr id="9" name="Рисунок 8" descr="3130_489420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836712"/>
            <a:ext cx="3960440" cy="4816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4762" y="5805264"/>
            <a:ext cx="44135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А.С. Пушкин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тур – Литературная мозаика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«Капитанская дочка»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«Ревизор»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«Хамелеон»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«Медный всадник»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«Кладовая солнца»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«Дубровский»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Гринёв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Марья Антоновна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Хрюкин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Евгений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Герасим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Андрий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Владимир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user\Desktop\литературная  классика\books-clipa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924944" cy="2924944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C6020"/>
                </a:solidFill>
                <a:latin typeface="Times New Roman" pitchFamily="18" charset="0"/>
                <a:cs typeface="Times New Roman" pitchFamily="18" charset="0"/>
              </a:rPr>
              <a:t>Допиши названия произведений и их авторов: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«Алые…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«Собачье…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«Кавказский…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«Пятнадцатилетний…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«Лошадиная…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«Аленький…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«Двенадцать…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«Каменный…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тур – Литературная мозаика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user\Desktop\литературная  классика\books-clipa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924944" cy="292494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6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C6020"/>
                </a:solidFill>
                <a:latin typeface="Times New Roman" pitchFamily="18" charset="0"/>
                <a:cs typeface="Times New Roman" pitchFamily="18" charset="0"/>
              </a:rPr>
              <a:t>Анаграмма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литературный приём, состоящий в перестановке букв или звуков определённого слова (или словосочетания), что в результате даёт другое слово или словосочетание.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частности, анаграмма является частым способом построения псевдонимов: Харитон Макентин — псевдоним-анаграмма Антиоха Кантемира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тур – Литературная мозаика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esktop\литературная  классика\books-clipa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924944" cy="2924944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ржавин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1852805" cy="21714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тур – Литературная мозаика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екрас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12776"/>
            <a:ext cx="1819851" cy="2240657"/>
          </a:xfrm>
          <a:prstGeom prst="rect">
            <a:avLst/>
          </a:prstGeom>
        </p:spPr>
      </p:pic>
      <p:pic>
        <p:nvPicPr>
          <p:cNvPr id="6" name="Рисунок 5" descr="платонов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221088"/>
            <a:ext cx="1872208" cy="2232248"/>
          </a:xfrm>
          <a:prstGeom prst="rect">
            <a:avLst/>
          </a:prstGeom>
        </p:spPr>
      </p:pic>
      <p:pic>
        <p:nvPicPr>
          <p:cNvPr id="7" name="Рисунок 6" descr="пришв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412776"/>
            <a:ext cx="1728192" cy="2186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3645024"/>
            <a:ext cx="175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Г.Р. Державин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645024"/>
            <a:ext cx="170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Н.А. Некрасов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3645024"/>
            <a:ext cx="173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М.М. Пришвин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А.П. Платонов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C:\Users\user\Desktop\литературная  классика\books-clipart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33056"/>
            <a:ext cx="2924944" cy="2924944"/>
          </a:xfrm>
          <a:prstGeom prst="rect">
            <a:avLst/>
          </a:prstGeom>
          <a:noFill/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6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Подведём итоги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user\Desktop\литературная  классика\books-clipa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924944" cy="2924944"/>
          </a:xfrm>
          <a:prstGeom prst="rect">
            <a:avLst/>
          </a:prstGeom>
          <a:noFill/>
        </p:spPr>
      </p:pic>
      <p:pic>
        <p:nvPicPr>
          <p:cNvPr id="8" name="Содержимое 7" descr="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4055561" cy="4572000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C9900"/>
                </a:solidFill>
              </a:rPr>
              <a:t>Информационные источники</a:t>
            </a:r>
            <a:endParaRPr lang="ru-RU" dirty="0">
              <a:solidFill>
                <a:srgbClr val="CC99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84784"/>
            <a:ext cx="7848872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400" u="sng" dirty="0" smtClean="0">
                <a:hlinkClick r:id="rId2"/>
              </a:rPr>
              <a:t>http://images.yandex.ru/</a:t>
            </a:r>
            <a:endParaRPr lang="ru-RU" sz="24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>
                <a:hlinkClick r:id="rId3"/>
              </a:rPr>
              <a:t>http://whoyougle.ru/texts/detectives-in-literature</a:t>
            </a:r>
            <a:endParaRPr lang="ru-RU" sz="24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>
                <a:hlinkClick r:id="rId4"/>
              </a:rPr>
              <a:t>http://www.serann.ru/text/pestraya-lenta-9600</a:t>
            </a:r>
            <a:endParaRPr lang="ru-RU" sz="24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>
                <a:hlinkClick r:id="rId5"/>
              </a:rPr>
              <a:t>http://ru.wikipedia.org/wiki/%</a:t>
            </a:r>
            <a:r>
              <a:rPr lang="en-US" sz="2400" u="sng" dirty="0" smtClean="0">
                <a:hlinkClick r:id="rId5"/>
              </a:rPr>
              <a:t>C0%ED%E0%E3%F0%E0%EC%EC%E0</a:t>
            </a:r>
            <a:endParaRPr lang="ru-RU" sz="24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 smtClean="0">
                <a:hlinkClick r:id="rId6"/>
              </a:rPr>
              <a:t>http://</a:t>
            </a:r>
            <a:r>
              <a:rPr lang="en-US" sz="2400" u="sng" dirty="0" smtClean="0">
                <a:hlinkClick r:id="rId6"/>
              </a:rPr>
              <a:t>knigolubu.ru/russian_classic/merejkovskiy_ds/pushkin_s_nami.9566</a:t>
            </a:r>
            <a:endParaRPr lang="ru-RU" sz="2400" u="sng" dirty="0" smtClean="0"/>
          </a:p>
          <a:p>
            <a:pPr marL="514350" indent="-514350">
              <a:buFont typeface="+mj-lt"/>
              <a:buAutoNum type="arabicPeriod"/>
            </a:pPr>
            <a:endParaRPr lang="ru-RU" sz="2400" u="sng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smtClean="0"/>
              <a:t>Юдина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endParaRPr lang="ru-RU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70892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стихотворение было написано поэтом для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чтения на  публичном экзамене 8 января 1815 года?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4581128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«Воспоминания в Царском Селе»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5aleksandrpushkincon1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638095" cy="47017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26064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Знаете ли вы?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Знаете ли вы?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и в связи с каким событием В.Жуковский подарил А.Пушкину свой портрет с надписью: «Победителю ученику от побеждённого учителя»?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жуковск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3000" y="1627200"/>
            <a:ext cx="3446539" cy="4464000"/>
          </a:xfrm>
        </p:spPr>
      </p:pic>
      <p:pic>
        <p:nvPicPr>
          <p:cNvPr id="7" name="Рисунок 6" descr="383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672408" cy="4464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61653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1820 год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Знаете ли вы?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Кто из русских литераторов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так же, как и А.Пушкин, служил в Коллегии иностранных дел?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griboedo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672408" cy="4320480"/>
          </a:xfrm>
        </p:spPr>
      </p:pic>
      <p:sp>
        <p:nvSpPr>
          <p:cNvPr id="6" name="TextBox 5"/>
          <p:cNvSpPr txBox="1"/>
          <p:nvPr/>
        </p:nvSpPr>
        <p:spPr>
          <a:xfrm>
            <a:off x="1187624" y="609329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А.С.Грибоедов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кюхельбеке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744416" cy="4320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8104" y="609329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В.Кюхельбекер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Знаете ли вы?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 какому произведению эпиграфом была взята пословица «Береги честь смолоду»?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ViewImage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0187" y="1524000"/>
            <a:ext cx="3255264" cy="4572000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тур - Всё о Пушкине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Знаете ли вы?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7072"/>
          </a:xfrm>
        </p:spPr>
        <p:txBody>
          <a:bodyPr>
            <a:normAutofit fontScale="47500" lnSpcReduction="20000"/>
          </a:bodyPr>
          <a:lstStyle/>
          <a:p>
            <a:endParaRPr lang="ru-RU" sz="3800" dirty="0" smtClean="0"/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 каком стихотворении встречаются устаревшие слова: «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зенницы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», «уста», «вещие», «десница», «глас», «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виждь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«Пророк»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3312368"/>
          </a:xfrm>
        </p:spPr>
        <p:txBody>
          <a:bodyPr>
            <a:normAutofit fontScale="47500" lnSpcReduction="20000"/>
          </a:bodyPr>
          <a:lstStyle/>
          <a:p>
            <a:endParaRPr lang="ru-RU" sz="3800" dirty="0" smtClean="0"/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Какое одинаковое название имеют романтическая поэма А.С.Пушкина и рассказ Л.Н.Толстого</a:t>
            </a:r>
            <a:r>
              <a:rPr lang="ru-RU" sz="4400" dirty="0" smtClean="0"/>
              <a:t>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229200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«Кавказский пленник»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05064"/>
            <a:ext cx="2326265" cy="2622494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тур – Всё о Пушкине</a:t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Угадай героя романа «Евгений Онегин»</a:t>
            </a:r>
            <a:endParaRPr lang="ru-RU" sz="4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248106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«всегда скромна, всегда послушна, всегда как утро весела»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233704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в книгах не видал вреда; он не читая никогда, их почитал пустой игрушкой»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2210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Ольга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22108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старик Ларин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05064"/>
            <a:ext cx="2326265" cy="2622494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52000" y="6238800"/>
            <a:ext cx="3581400" cy="384048"/>
          </a:xfrm>
        </p:spPr>
        <p:txBody>
          <a:bodyPr/>
          <a:lstStyle/>
          <a:p>
            <a:pPr algn="l"/>
            <a:r>
              <a:rPr lang="ru-RU" dirty="0" smtClean="0"/>
              <a:t>Юдина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1108</Words>
  <Application>Microsoft Office PowerPoint</Application>
  <PresentationFormat>Экран (4:3)</PresentationFormat>
  <Paragraphs>297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Литературная классика</vt:lpstr>
      <vt:lpstr>Этапы игры</vt:lpstr>
      <vt:lpstr> </vt:lpstr>
      <vt:lpstr>         </vt:lpstr>
      <vt:lpstr>1 тур - Всё о Пушкине                           Знаете ли вы?</vt:lpstr>
      <vt:lpstr>1 тур - Всё о Пушкине                           Знаете ли вы?</vt:lpstr>
      <vt:lpstr>1 тур - Всё о Пушкине                           Знаете ли вы?</vt:lpstr>
      <vt:lpstr>1 тур - Всё о Пушкине                           Знаете ли вы?</vt:lpstr>
      <vt:lpstr>  2 тур – Всё о Пушкине Угадай героя романа «Евгений Онегин»</vt:lpstr>
      <vt:lpstr>  2 тур – Всё о Пушкине Угадай героя романа «Евгений Онегин»</vt:lpstr>
      <vt:lpstr>   2 тур – Всё о Пушкине Угадай героя романа «Евгений Онегин»</vt:lpstr>
      <vt:lpstr> 1 тур - Всё о Пушкине                           Кто из героев его произведений</vt:lpstr>
      <vt:lpstr> 1 тур - Всё о Пушкине                           Кто из героев его произведений</vt:lpstr>
      <vt:lpstr>1 тур - Всё о Пушкине                           Кто из героев его произведений</vt:lpstr>
      <vt:lpstr>1 тур - Всё о Пушкине                           Кто из героев его произведений</vt:lpstr>
      <vt:lpstr>1 тур - Всё о Пушкине                           Кто из героев его произведений</vt:lpstr>
      <vt:lpstr>1 тур - Всё о Пушкине                           Кто из героев его произведений</vt:lpstr>
      <vt:lpstr>Знаменитые сыщики</vt:lpstr>
      <vt:lpstr>2 тур – Загадки Шерлока Холмса                         </vt:lpstr>
      <vt:lpstr> 2 тур – Загадки Шерлока Холмса</vt:lpstr>
      <vt:lpstr> 2 тур – Загадки Шерлока Холмса</vt:lpstr>
      <vt:lpstr> 2 тур – Загадки Шерлока Холмса</vt:lpstr>
      <vt:lpstr> 2 тур – Загадки Шерлока Холмса</vt:lpstr>
      <vt:lpstr> 2 тур – Загадки Шерлока Холмса</vt:lpstr>
      <vt:lpstr>2 тур – Загадки Шерлока Холмса</vt:lpstr>
      <vt:lpstr>3 тур – «Пёстрая лента»</vt:lpstr>
      <vt:lpstr>3 тур – «Пёстрая лента»</vt:lpstr>
      <vt:lpstr>3 тур – «Пёстрая лента»</vt:lpstr>
      <vt:lpstr>4 тур – Литературная мозаика</vt:lpstr>
      <vt:lpstr>4 тур – Литературная мозаика</vt:lpstr>
      <vt:lpstr>4 тур – Литературная мозаика</vt:lpstr>
      <vt:lpstr>4 тур – Литературная мозаика</vt:lpstr>
      <vt:lpstr>4 тур – Литературная мозаика</vt:lpstr>
      <vt:lpstr>Подведём итоги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классика</dc:title>
  <dc:creator>user</dc:creator>
  <cp:lastModifiedBy>user</cp:lastModifiedBy>
  <cp:revision>150</cp:revision>
  <dcterms:created xsi:type="dcterms:W3CDTF">2013-11-10T13:36:34Z</dcterms:created>
  <dcterms:modified xsi:type="dcterms:W3CDTF">2014-01-08T13:12:11Z</dcterms:modified>
</cp:coreProperties>
</file>