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Заместитель министра </a:t>
            </a:r>
            <a:br>
              <a:rPr lang="ru-RU" b="1" dirty="0" smtClean="0"/>
            </a:br>
            <a:r>
              <a:rPr lang="ru-RU" b="1" dirty="0" smtClean="0"/>
              <a:t>химической промышленности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quantmag.ppole.ru/forum/attachments/chem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8064896" cy="403244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587727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СЕРНАЯ   КИСЛОТА   ЯВЛЯЕТСЯ   ХЛЕБОМ   ПРОМЫШЛЕННОСТИ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МЕТАЛЛОВ</a:t>
            </a:r>
            <a:endParaRPr lang="ru-RU" dirty="0"/>
          </a:p>
        </p:txBody>
      </p:sp>
      <p:pic>
        <p:nvPicPr>
          <p:cNvPr id="23554" name="Picture 2" descr="http://im8-tub-ru.yandex.net/i?id=262070837-51-72&amp;n=21"/>
          <p:cNvPicPr>
            <a:picLocks noChangeAspect="1" noChangeArrowheads="1"/>
          </p:cNvPicPr>
          <p:nvPr/>
        </p:nvPicPr>
        <p:blipFill>
          <a:blip r:embed="rId2" cstate="print"/>
          <a:srcRect l="10714" r="10714"/>
          <a:stretch>
            <a:fillRect/>
          </a:stretch>
        </p:blipFill>
        <p:spPr bwMode="auto">
          <a:xfrm>
            <a:off x="827584" y="2060848"/>
            <a:ext cx="3168352" cy="3024336"/>
          </a:xfrm>
          <a:prstGeom prst="rect">
            <a:avLst/>
          </a:prstGeom>
          <a:noFill/>
        </p:spPr>
      </p:pic>
      <p:pic>
        <p:nvPicPr>
          <p:cNvPr id="23556" name="Picture 4" descr="http://im4-tub-ru.yandex.net/i?id=267898362-4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7" y="3717032"/>
            <a:ext cx="3729203" cy="2796902"/>
          </a:xfrm>
          <a:prstGeom prst="rect">
            <a:avLst/>
          </a:prstGeom>
          <a:noFill/>
        </p:spPr>
      </p:pic>
      <p:pic>
        <p:nvPicPr>
          <p:cNvPr id="23558" name="Picture 6" descr="http://im6-tub-ru.yandex.net/i?id=13404789-03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1988839"/>
            <a:ext cx="3578324" cy="3272857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ПЛАСТМАСС</a:t>
            </a:r>
            <a:endParaRPr lang="ru-RU" dirty="0"/>
          </a:p>
        </p:txBody>
      </p:sp>
      <p:pic>
        <p:nvPicPr>
          <p:cNvPr id="25602" name="Picture 2" descr="http://im2-tub-ru.yandex.net/i?id=245918032-4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861048"/>
            <a:ext cx="3767098" cy="2652886"/>
          </a:xfrm>
          <a:prstGeom prst="rect">
            <a:avLst/>
          </a:prstGeom>
          <a:noFill/>
        </p:spPr>
      </p:pic>
      <p:pic>
        <p:nvPicPr>
          <p:cNvPr id="25606" name="Picture 6" descr="http://im4-tub-ru.yandex.net/i?id=225440662-5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501599"/>
            <a:ext cx="3528392" cy="2940327"/>
          </a:xfrm>
          <a:prstGeom prst="rect">
            <a:avLst/>
          </a:prstGeom>
          <a:noFill/>
        </p:spPr>
      </p:pic>
      <p:pic>
        <p:nvPicPr>
          <p:cNvPr id="25608" name="Picture 8" descr="http://im0-tub-ru.yandex.net/i?id=227399589-15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03648" y="1844824"/>
            <a:ext cx="3273152" cy="2454864"/>
          </a:xfrm>
          <a:prstGeom prst="rect">
            <a:avLst/>
          </a:prstGeom>
          <a:noFill/>
        </p:spPr>
      </p:pic>
      <p:pic>
        <p:nvPicPr>
          <p:cNvPr id="25610" name="Picture 10" descr="http://im0-tub-ru.yandex.net/i?id=355684963-67-72&amp;n=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80112" y="2069403"/>
            <a:ext cx="3076178" cy="228429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КРАСИТЕЛЕЙ</a:t>
            </a:r>
            <a:endParaRPr lang="ru-RU" dirty="0"/>
          </a:p>
        </p:txBody>
      </p:sp>
      <p:pic>
        <p:nvPicPr>
          <p:cNvPr id="14338" name="Picture 2" descr="http://kraski66.ru/admin/tinymce/jscripts/FileUpload/pics/%20%D0%B4%D0%BB%D1%8F%20%D1%82%D0%BA%D0%B0%D0%BD%D0%B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204864"/>
            <a:ext cx="4539630" cy="4274310"/>
          </a:xfrm>
          <a:prstGeom prst="rect">
            <a:avLst/>
          </a:prstGeom>
          <a:noFill/>
        </p:spPr>
      </p:pic>
      <p:pic>
        <p:nvPicPr>
          <p:cNvPr id="14340" name="Picture 4" descr="http://im7-tub-ru.yandex.net/i?id=187482476-7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916832"/>
            <a:ext cx="4176464" cy="2784309"/>
          </a:xfrm>
          <a:prstGeom prst="rect">
            <a:avLst/>
          </a:prstGeom>
          <a:noFill/>
        </p:spPr>
      </p:pic>
      <p:pic>
        <p:nvPicPr>
          <p:cNvPr id="14342" name="Picture 6" descr="http://im7-tub-ru.yandex.net/i?id=189698341-45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4437113"/>
            <a:ext cx="3871317" cy="207682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ЛАКОВ И КРАСОК</a:t>
            </a:r>
            <a:endParaRPr lang="ru-RU" dirty="0"/>
          </a:p>
        </p:txBody>
      </p:sp>
      <p:pic>
        <p:nvPicPr>
          <p:cNvPr id="15362" name="Picture 2" descr="http://im0-tub-ru.yandex.net/i?id=107865168-49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3" y="2132856"/>
            <a:ext cx="4320480" cy="4309070"/>
          </a:xfrm>
          <a:prstGeom prst="rect">
            <a:avLst/>
          </a:prstGeom>
          <a:noFill/>
        </p:spPr>
      </p:pic>
      <p:pic>
        <p:nvPicPr>
          <p:cNvPr id="15366" name="Picture 6" descr="http://im0-tub-ru.yandex.net/i?id=282906623-40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132856"/>
            <a:ext cx="3679609" cy="432048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МИНЕРАЛЬНЫХ  УДОБРЕНИЙ</a:t>
            </a:r>
            <a:endParaRPr lang="ru-RU" dirty="0"/>
          </a:p>
        </p:txBody>
      </p:sp>
      <p:pic>
        <p:nvPicPr>
          <p:cNvPr id="1026" name="Picture 2" descr="http://im4-tub-ru.yandex.net/i?id=38833909-5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59" y="2132856"/>
            <a:ext cx="4635395" cy="2448272"/>
          </a:xfrm>
          <a:prstGeom prst="rect">
            <a:avLst/>
          </a:prstGeom>
          <a:noFill/>
        </p:spPr>
      </p:pic>
      <p:pic>
        <p:nvPicPr>
          <p:cNvPr id="1028" name="Picture 4" descr="http://im3-tub-ru.yandex.net/i?id=429063087-68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77072"/>
            <a:ext cx="3360373" cy="2520280"/>
          </a:xfrm>
          <a:prstGeom prst="rect">
            <a:avLst/>
          </a:prstGeom>
          <a:noFill/>
        </p:spPr>
      </p:pic>
      <p:pic>
        <p:nvPicPr>
          <p:cNvPr id="1030" name="Picture 6" descr="http://im0-tub-ru.yandex.net/i?id=149639696-42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59832" y="3933056"/>
            <a:ext cx="3537181" cy="2652886"/>
          </a:xfrm>
          <a:prstGeom prst="rect">
            <a:avLst/>
          </a:prstGeom>
          <a:noFill/>
        </p:spPr>
      </p:pic>
      <p:pic>
        <p:nvPicPr>
          <p:cNvPr id="1032" name="Picture 8" descr="http://sdhydroponics.com/resources/wp-content/uploads/2010/07/roots_flat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2139846"/>
            <a:ext cx="3465215" cy="4521601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МИНЕРАЛЬНЫХ СОЛЕЙ</a:t>
            </a:r>
            <a:endParaRPr lang="ru-RU" dirty="0"/>
          </a:p>
        </p:txBody>
      </p:sp>
      <p:pic>
        <p:nvPicPr>
          <p:cNvPr id="17410" name="Picture 2" descr="http://im2-tub-ru.yandex.net/i?id=418668320-2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5" y="2060848"/>
            <a:ext cx="4332001" cy="3384376"/>
          </a:xfrm>
          <a:prstGeom prst="rect">
            <a:avLst/>
          </a:prstGeom>
          <a:noFill/>
        </p:spPr>
      </p:pic>
      <p:pic>
        <p:nvPicPr>
          <p:cNvPr id="17412" name="Picture 4" descr="http://im6-tub-ru.yandex.net/i?id=114157349-4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5" y="3429000"/>
            <a:ext cx="4606835" cy="3084934"/>
          </a:xfrm>
          <a:prstGeom prst="rect">
            <a:avLst/>
          </a:prstGeom>
          <a:noFill/>
        </p:spPr>
      </p:pic>
      <p:pic>
        <p:nvPicPr>
          <p:cNvPr id="17414" name="Picture 6" descr="http://im4-tub-ru.yandex.net/i?id=150771428-35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11870" y="2060848"/>
            <a:ext cx="3925396" cy="266429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0" name="Picture 8" descr="http://infernalgame.com/uploads/posts/2012-03/1331559314_ufz00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17032"/>
            <a:ext cx="5544616" cy="287655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МИНЕРАЛЬНЫХ КИСЛОТ</a:t>
            </a:r>
            <a:endParaRPr lang="ru-RU" dirty="0"/>
          </a:p>
        </p:txBody>
      </p:sp>
      <p:pic>
        <p:nvPicPr>
          <p:cNvPr id="18436" name="Picture 4" descr="http://litcey.ru/pars_docs/refs/34/33972/33972_html_m7873729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645024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НЕФТЕПРОДУКТОВ</a:t>
            </a:r>
            <a:endParaRPr lang="ru-RU" dirty="0"/>
          </a:p>
        </p:txBody>
      </p:sp>
      <p:pic>
        <p:nvPicPr>
          <p:cNvPr id="21506" name="Picture 2" descr="http://www.avto-podarok.ru/files/catalog_3610_image_1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3068960"/>
            <a:ext cx="2880321" cy="3395271"/>
          </a:xfrm>
          <a:prstGeom prst="rect">
            <a:avLst/>
          </a:prstGeom>
          <a:noFill/>
        </p:spPr>
      </p:pic>
      <p:pic>
        <p:nvPicPr>
          <p:cNvPr id="7" name="Picture 2" descr="http://im0-tub-ru.yandex.net/i?id=151434132-4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204864"/>
            <a:ext cx="3616523" cy="3888432"/>
          </a:xfrm>
          <a:prstGeom prst="rect">
            <a:avLst/>
          </a:prstGeom>
          <a:noFill/>
        </p:spPr>
      </p:pic>
      <p:pic>
        <p:nvPicPr>
          <p:cNvPr id="8" name="Picture 4" descr="http://im6-tub-ru.yandex.net/i?id=164369748-00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08915" y="2204864"/>
            <a:ext cx="3107179" cy="42370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ХИМИЧЕСКИХ  ВОЛОКОН</a:t>
            </a:r>
            <a:endParaRPr lang="ru-RU" dirty="0"/>
          </a:p>
        </p:txBody>
      </p:sp>
      <p:pic>
        <p:nvPicPr>
          <p:cNvPr id="19458" name="Picture 2" descr="http://my-ivanovo.ru/wp-content/uploads/2013/02/novaja-panika-ohvatila-tovarnyj-rynok-hlopka-izza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2132856"/>
            <a:ext cx="3343275" cy="4250408"/>
          </a:xfrm>
          <a:prstGeom prst="rect">
            <a:avLst/>
          </a:prstGeom>
          <a:noFill/>
        </p:spPr>
      </p:pic>
      <p:pic>
        <p:nvPicPr>
          <p:cNvPr id="19462" name="Picture 6" descr="http://ydalowa.narod.ru/images/1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132856"/>
            <a:ext cx="4772623" cy="2880320"/>
          </a:xfrm>
          <a:prstGeom prst="rect">
            <a:avLst/>
          </a:prstGeom>
          <a:noFill/>
        </p:spPr>
      </p:pic>
      <p:pic>
        <p:nvPicPr>
          <p:cNvPr id="19464" name="Picture 8" descr="http://im3-tub-ru.yandex.net/i?id=144382222-11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996952"/>
            <a:ext cx="3444974" cy="344497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Серная кислота используется при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ПРОИЗВОДСТВЕ    ВЗРЫВЧАТЫХ  ВЕЩЕСТВ</a:t>
            </a:r>
            <a:endParaRPr lang="ru-RU" dirty="0"/>
          </a:p>
        </p:txBody>
      </p:sp>
      <p:pic>
        <p:nvPicPr>
          <p:cNvPr id="7" name="Picture 2" descr="http://im3-tub-ru.yandex.net/i?id=99779936-58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60848"/>
            <a:ext cx="4104456" cy="2952328"/>
          </a:xfrm>
          <a:prstGeom prst="rect">
            <a:avLst/>
          </a:prstGeom>
          <a:noFill/>
        </p:spPr>
      </p:pic>
      <p:pic>
        <p:nvPicPr>
          <p:cNvPr id="8" name="Picture 4" descr="http://im4-tub-ru.yandex.net/i?id=193281875-28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060848"/>
            <a:ext cx="3936437" cy="2952328"/>
          </a:xfrm>
          <a:prstGeom prst="rect">
            <a:avLst/>
          </a:prstGeom>
          <a:noFill/>
        </p:spPr>
      </p:pic>
      <p:pic>
        <p:nvPicPr>
          <p:cNvPr id="9" name="Picture 6" descr="http://im6-tub-ru.yandex.net/i?id=211750767-45-72&amp;n=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47665" y="2096853"/>
            <a:ext cx="5985452" cy="4489089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74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Заместитель министра  химической промышленности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  <vt:lpstr>Серная кислота используется при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Заместитель министра  химической промышленности</dc:title>
  <dc:creator>Вова</dc:creator>
  <cp:lastModifiedBy>Вова</cp:lastModifiedBy>
  <cp:revision>17</cp:revision>
  <dcterms:created xsi:type="dcterms:W3CDTF">2013-09-30T13:34:28Z</dcterms:created>
  <dcterms:modified xsi:type="dcterms:W3CDTF">2014-01-22T17:49:39Z</dcterms:modified>
</cp:coreProperties>
</file>