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/>
          <a:lstStyle/>
          <a:p>
            <a:r>
              <a:rPr lang="ru-RU" smtClean="0"/>
              <a:t>ЗАМЕСТИТЕЛЬ </a:t>
            </a:r>
            <a:br>
              <a:rPr lang="ru-RU" smtClean="0"/>
            </a:br>
            <a:r>
              <a:rPr lang="ru-RU" smtClean="0"/>
              <a:t>ДИРЕКТОРА </a:t>
            </a:r>
            <a:br>
              <a:rPr lang="ru-RU" smtClean="0"/>
            </a:br>
            <a:r>
              <a:rPr lang="ru-RU" smtClean="0"/>
              <a:t>ПО   СНАБЖЕНИЮ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Основным сырьем </a:t>
            </a:r>
            <a:br>
              <a:rPr lang="ru-RU" dirty="0" smtClean="0"/>
            </a:br>
            <a:r>
              <a:rPr lang="ru-RU" dirty="0" smtClean="0"/>
              <a:t>для производства серной кислоты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является пирит – сульфид железа </a:t>
            </a:r>
            <a:r>
              <a:rPr lang="en-US" dirty="0" smtClean="0"/>
              <a:t>FeS</a:t>
            </a:r>
            <a:r>
              <a:rPr lang="en-US" baseline="-25000" dirty="0" smtClean="0"/>
              <a:t>2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026" name="Picture 2" descr="http://forexaw.com/TERMs/Raw_materials/Other_extractive_materials/img835565_4_Kolchedan.jpg"/>
          <p:cNvPicPr>
            <a:picLocks noChangeAspect="1" noChangeArrowheads="1"/>
          </p:cNvPicPr>
          <p:nvPr/>
        </p:nvPicPr>
        <p:blipFill>
          <a:blip r:embed="rId2" cstate="print"/>
          <a:srcRect r="1721" b="8938"/>
          <a:stretch>
            <a:fillRect/>
          </a:stretch>
        </p:blipFill>
        <p:spPr bwMode="auto">
          <a:xfrm>
            <a:off x="1691680" y="2348880"/>
            <a:ext cx="5472608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Месторождения пирита </a:t>
            </a:r>
            <a:br>
              <a:rPr lang="ru-RU" dirty="0" smtClean="0"/>
            </a:br>
            <a:r>
              <a:rPr lang="ru-RU" dirty="0" smtClean="0"/>
              <a:t>на Урале, на Алтае, на Кавказе, </a:t>
            </a:r>
            <a:br>
              <a:rPr lang="ru-RU" dirty="0" smtClean="0"/>
            </a:br>
            <a:r>
              <a:rPr lang="ru-RU" dirty="0" smtClean="0"/>
              <a:t>в Воронежской области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ctr">
              <a:buNone/>
            </a:pPr>
            <a:endParaRPr lang="ru-RU" dirty="0"/>
          </a:p>
        </p:txBody>
      </p:sp>
      <p:pic>
        <p:nvPicPr>
          <p:cNvPr id="4" name="Picture 2" descr="http://webraskrytka.ru/npkgm/harakteristika_kukushki_148_100.jpg"/>
          <p:cNvPicPr>
            <a:picLocks noChangeAspect="1" noChangeArrowheads="1"/>
          </p:cNvPicPr>
          <p:nvPr/>
        </p:nvPicPr>
        <p:blipFill>
          <a:blip r:embed="rId2" cstate="print"/>
          <a:srcRect l="7349" t="28687" r="57214" b="16714"/>
          <a:stretch>
            <a:fillRect/>
          </a:stretch>
        </p:blipFill>
        <p:spPr bwMode="auto">
          <a:xfrm>
            <a:off x="323528" y="2204864"/>
            <a:ext cx="3240360" cy="3960440"/>
          </a:xfrm>
          <a:prstGeom prst="rect">
            <a:avLst/>
          </a:prstGeom>
          <a:noFill/>
        </p:spPr>
      </p:pic>
      <p:pic>
        <p:nvPicPr>
          <p:cNvPr id="2050" name="Picture 2" descr="http://www.btlregion.ru/images/pm/0000008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717032"/>
            <a:ext cx="2667000" cy="2676525"/>
          </a:xfrm>
          <a:prstGeom prst="rect">
            <a:avLst/>
          </a:prstGeom>
          <a:noFill/>
        </p:spPr>
      </p:pic>
      <p:pic>
        <p:nvPicPr>
          <p:cNvPr id="2052" name="Picture 4" descr="http://im5-tub-ru.yandex.net/i?id=94647463-53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2204864"/>
            <a:ext cx="1914525" cy="1428750"/>
          </a:xfrm>
          <a:prstGeom prst="rect">
            <a:avLst/>
          </a:prstGeom>
          <a:noFill/>
        </p:spPr>
      </p:pic>
      <p:pic>
        <p:nvPicPr>
          <p:cNvPr id="2054" name="Picture 6" descr="http://im5-tub-ru.yandex.net/i?id=278359325-34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75907" y="3212976"/>
            <a:ext cx="3647641" cy="25808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Сырьем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производства серной кислоты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является самородная сера </a:t>
            </a:r>
            <a:r>
              <a:rPr lang="en-US" dirty="0" smtClean="0"/>
              <a:t>S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8438" name="Picture 6" descr="http://www.rusmineral.ru/upload/items/3562.jpg"/>
          <p:cNvPicPr>
            <a:picLocks noChangeAspect="1" noChangeArrowheads="1"/>
          </p:cNvPicPr>
          <p:nvPr/>
        </p:nvPicPr>
        <p:blipFill>
          <a:blip r:embed="rId2" cstate="print"/>
          <a:srcRect b="14131"/>
          <a:stretch>
            <a:fillRect/>
          </a:stretch>
        </p:blipFill>
        <p:spPr bwMode="auto">
          <a:xfrm>
            <a:off x="971600" y="2465512"/>
            <a:ext cx="7038975" cy="3987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Сырьем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производства серной кислоты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являются руды цветных металлов</a:t>
            </a:r>
            <a:endParaRPr lang="ru-RU" dirty="0"/>
          </a:p>
        </p:txBody>
      </p:sp>
      <p:pic>
        <p:nvPicPr>
          <p:cNvPr id="20482" name="Picture 2" descr="Sphalerit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2924944"/>
            <a:ext cx="2088233" cy="2066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23528" y="5157192"/>
            <a:ext cx="20162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СФАЛЕРИТ</a:t>
            </a:r>
          </a:p>
          <a:p>
            <a:pPr algn="ctr"/>
            <a:r>
              <a:rPr lang="en-US" sz="2800" dirty="0" err="1" smtClean="0"/>
              <a:t>ZnS</a:t>
            </a:r>
            <a:endParaRPr lang="ru-RU" sz="2800" dirty="0" smtClean="0"/>
          </a:p>
          <a:p>
            <a:pPr algn="ctr"/>
            <a:r>
              <a:rPr lang="ru-RU" dirty="0" smtClean="0"/>
              <a:t>ЦИНКОВАЯ ОБМАНКА</a:t>
            </a:r>
          </a:p>
        </p:txBody>
      </p:sp>
      <p:pic>
        <p:nvPicPr>
          <p:cNvPr id="20484" name="Picture 4" descr="Gale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852936"/>
            <a:ext cx="2238375" cy="20955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83768" y="5157192"/>
            <a:ext cx="208823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ГАЛЕНИТ</a:t>
            </a:r>
            <a:endParaRPr lang="en-US" dirty="0" smtClean="0"/>
          </a:p>
          <a:p>
            <a:pPr algn="ctr"/>
            <a:r>
              <a:rPr lang="en-US" sz="2800" dirty="0" err="1" smtClean="0"/>
              <a:t>PbS</a:t>
            </a:r>
            <a:endParaRPr lang="ru-RU" sz="2800" dirty="0" smtClean="0"/>
          </a:p>
          <a:p>
            <a:pPr algn="ctr"/>
            <a:r>
              <a:rPr lang="ru-RU" dirty="0" smtClean="0"/>
              <a:t>СВИНЦОВЫЙ БЛЕСК</a:t>
            </a:r>
            <a:endParaRPr lang="ru-RU" dirty="0"/>
          </a:p>
        </p:txBody>
      </p:sp>
      <p:pic>
        <p:nvPicPr>
          <p:cNvPr id="20486" name="Picture 6" descr="Cinnaba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852936"/>
            <a:ext cx="2238375" cy="208823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788024" y="5445224"/>
            <a:ext cx="21602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КИНОВАРЬ</a:t>
            </a:r>
            <a:endParaRPr lang="en-US" dirty="0" smtClean="0"/>
          </a:p>
          <a:p>
            <a:pPr algn="ctr"/>
            <a:r>
              <a:rPr lang="en-US" sz="2800" dirty="0" err="1" smtClean="0"/>
              <a:t>HgS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020272" y="5157192"/>
            <a:ext cx="194421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ХАЛЬКОПИРИТ</a:t>
            </a:r>
            <a:endParaRPr lang="en-US" dirty="0" smtClean="0"/>
          </a:p>
          <a:p>
            <a:pPr algn="ctr"/>
            <a:r>
              <a:rPr lang="en-US" sz="2800" dirty="0" smtClean="0"/>
              <a:t>CuFeS</a:t>
            </a:r>
            <a:r>
              <a:rPr lang="en-US" sz="2800" baseline="-25000" dirty="0" smtClean="0"/>
              <a:t>2</a:t>
            </a:r>
            <a:endParaRPr lang="en-US" baseline="-25000" dirty="0" smtClean="0"/>
          </a:p>
          <a:p>
            <a:pPr algn="ctr"/>
            <a:r>
              <a:rPr lang="ru-RU" dirty="0" smtClean="0"/>
              <a:t>МЕДНЫЙ</a:t>
            </a:r>
          </a:p>
          <a:p>
            <a:pPr algn="ctr"/>
            <a:r>
              <a:rPr lang="ru-RU" dirty="0" smtClean="0"/>
              <a:t>КОЛЧЕДАН</a:t>
            </a:r>
            <a:endParaRPr lang="ru-RU" dirty="0"/>
          </a:p>
        </p:txBody>
      </p:sp>
      <p:pic>
        <p:nvPicPr>
          <p:cNvPr id="20492" name="Picture 12" descr="http://im5-tub-ru.yandex.net/i?id=109486984-16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2852936"/>
            <a:ext cx="1728192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 РУД ЦВЕТНЫХ МЕТАЛЛОВ ПОЛУЧАЮТ ЦВЕТНЫЕ МЕТАЛЛЫ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sz="2000" dirty="0" smtClean="0"/>
              <a:t>     ЦИНК                        СВИНЕЦ                         РТУТЬ                   МЕДЬ</a:t>
            </a:r>
            <a:endParaRPr lang="ru-RU" dirty="0" smtClean="0"/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А ПОБОЧНЫМ ПРОДУКТОМ ПРОИЗВОДСТВА ЯВЛЯЕТСЯ ОКСИД СЕРЫ </a:t>
            </a:r>
            <a:r>
              <a:rPr lang="en-US" sz="2400" dirty="0" smtClean="0"/>
              <a:t>(IV)</a:t>
            </a:r>
            <a:r>
              <a:rPr lang="ru-RU" sz="2400" dirty="0" smtClean="0"/>
              <a:t>, </a:t>
            </a:r>
          </a:p>
          <a:p>
            <a:pPr algn="ctr">
              <a:buNone/>
            </a:pPr>
            <a:r>
              <a:rPr lang="ru-RU" sz="2400" dirty="0" smtClean="0"/>
              <a:t>КОТОРЫЙ ИСПОЛЬЗУЮТ ДЛЯ ПРОИЗВОДСТВА </a:t>
            </a:r>
          </a:p>
          <a:p>
            <a:pPr algn="ctr">
              <a:buNone/>
            </a:pPr>
            <a:r>
              <a:rPr lang="ru-RU" sz="2400" dirty="0" smtClean="0"/>
              <a:t>СЕРНОЙ КИСЛОТЫ  </a:t>
            </a:r>
            <a:endParaRPr lang="ru-RU" sz="2400" dirty="0"/>
          </a:p>
        </p:txBody>
      </p:sp>
      <p:pic>
        <p:nvPicPr>
          <p:cNvPr id="21506" name="Picture 2" descr="http://im2-tub-ru.yandex.net/i?id=151098857-15-72&amp;n=21"/>
          <p:cNvPicPr>
            <a:picLocks noChangeAspect="1" noChangeArrowheads="1"/>
          </p:cNvPicPr>
          <p:nvPr/>
        </p:nvPicPr>
        <p:blipFill>
          <a:blip r:embed="rId2" cstate="print"/>
          <a:srcRect l="3780" r="5501"/>
          <a:stretch>
            <a:fillRect/>
          </a:stretch>
        </p:blipFill>
        <p:spPr bwMode="auto">
          <a:xfrm>
            <a:off x="683568" y="1772816"/>
            <a:ext cx="1944216" cy="1428750"/>
          </a:xfrm>
          <a:prstGeom prst="rect">
            <a:avLst/>
          </a:prstGeom>
          <a:noFill/>
        </p:spPr>
      </p:pic>
      <p:pic>
        <p:nvPicPr>
          <p:cNvPr id="21508" name="Picture 4" descr="http://im2-tub-ru.yandex.net/i?id=381177031-57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772816"/>
            <a:ext cx="1905000" cy="1428750"/>
          </a:xfrm>
          <a:prstGeom prst="rect">
            <a:avLst/>
          </a:prstGeom>
          <a:noFill/>
        </p:spPr>
      </p:pic>
      <p:pic>
        <p:nvPicPr>
          <p:cNvPr id="21510" name="Picture 6" descr="http://im3-tub-ru.yandex.net/i?id=385578543-6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772816"/>
            <a:ext cx="1809750" cy="1428750"/>
          </a:xfrm>
          <a:prstGeom prst="rect">
            <a:avLst/>
          </a:prstGeom>
          <a:noFill/>
        </p:spPr>
      </p:pic>
      <p:pic>
        <p:nvPicPr>
          <p:cNvPr id="21512" name="Picture 8" descr="http://im4-tub-ru.yandex.net/i?id=425917690-08-72&amp;n=21"/>
          <p:cNvPicPr>
            <a:picLocks noChangeAspect="1" noChangeArrowheads="1"/>
          </p:cNvPicPr>
          <p:nvPr/>
        </p:nvPicPr>
        <p:blipFill>
          <a:blip r:embed="rId5" cstate="print"/>
          <a:srcRect b="9524"/>
          <a:stretch>
            <a:fillRect/>
          </a:stretch>
        </p:blipFill>
        <p:spPr bwMode="auto">
          <a:xfrm>
            <a:off x="6732240" y="1772816"/>
            <a:ext cx="1834764" cy="136815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55576" y="350100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Сырьем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производства серной кислоты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МОГУТ БЫТЬ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522920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СЕРА</a:t>
            </a:r>
          </a:p>
          <a:p>
            <a:pPr algn="ctr"/>
            <a:r>
              <a:rPr lang="ru-RU" dirty="0" smtClean="0"/>
              <a:t>ПРИ ОЧИСТКЕ НЕФТИ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4088" y="5229200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СЕРОВОДОРОД ВУЛКАНИЧЕСКИХ ГАЗОВ</a:t>
            </a:r>
            <a:endParaRPr lang="ru-RU" dirty="0"/>
          </a:p>
        </p:txBody>
      </p:sp>
      <p:pic>
        <p:nvPicPr>
          <p:cNvPr id="9" name="Picture 2" descr="C:\Users\NABI\Downloads\0_59cbc_e37b35d2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276872"/>
            <a:ext cx="4274840" cy="284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NABI\Downloads\Sulfur_750_5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360040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74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ЗАМЕСТИТЕЛЬ  ДИРЕКТОРА  ПО   СНАБЖЕНИЮ</vt:lpstr>
      <vt:lpstr>Основным сырьем  для производства серной кислоты </vt:lpstr>
      <vt:lpstr>Месторождения пирита  на Урале, на Алтае, на Кавказе,  в Воронежской области </vt:lpstr>
      <vt:lpstr>Сырьем  для производства серной кислоты </vt:lpstr>
      <vt:lpstr>Сырьем  для производства серной кислоты </vt:lpstr>
      <vt:lpstr>ИЗ  РУД ЦВЕТНЫХ МЕТАЛЛОВ ПОЛУЧАЮТ ЦВЕТНЫЕ МЕТАЛЛЫ</vt:lpstr>
      <vt:lpstr>Сырьем  для производства серной кислоты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</dc:creator>
  <cp:lastModifiedBy>Вова</cp:lastModifiedBy>
  <cp:revision>14</cp:revision>
  <dcterms:created xsi:type="dcterms:W3CDTF">2013-09-30T15:43:45Z</dcterms:created>
  <dcterms:modified xsi:type="dcterms:W3CDTF">2014-01-20T19:10:41Z</dcterms:modified>
</cp:coreProperties>
</file>