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9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2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7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5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7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8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9B6C4-F297-46FB-A712-17DADDE4EEA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07CD-D97C-4331-8A51-97042FB41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Всех ли людей приятно слушать?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Какая речь мне нравится?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Предложение – это…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Грамматическая основа – это…</a:t>
            </a:r>
          </a:p>
          <a:p>
            <a:r>
              <a:rPr lang="ru-RU" dirty="0" smtClean="0"/>
              <a:t>Второстепенные члены – это…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2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7592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Предложение без грамматической основы!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Это возможно?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852936"/>
            <a:ext cx="8003232" cy="3273227"/>
          </a:xfrm>
        </p:spPr>
        <p:txBody>
          <a:bodyPr/>
          <a:lstStyle/>
          <a:p>
            <a:r>
              <a:rPr lang="ru-RU" dirty="0" smtClean="0"/>
              <a:t>Кроет уж лист золотой влажную землю в лесу.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3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Чему учат сказки?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Сказку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пишут или рисуют?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048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3021157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1801044" cy="24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Второстепенные члены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217058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Какая?</a:t>
            </a:r>
          </a:p>
          <a:p>
            <a:r>
              <a:rPr lang="ru-RU" dirty="0" smtClean="0"/>
              <a:t>Какой?</a:t>
            </a:r>
          </a:p>
          <a:p>
            <a:r>
              <a:rPr lang="ru-RU" dirty="0" smtClean="0"/>
              <a:t>Какое?</a:t>
            </a:r>
          </a:p>
          <a:p>
            <a:r>
              <a:rPr lang="ru-RU" dirty="0" smtClean="0"/>
              <a:t>Какие?</a:t>
            </a:r>
          </a:p>
          <a:p>
            <a:r>
              <a:rPr lang="ru-RU" dirty="0" smtClean="0"/>
              <a:t>Чей?</a:t>
            </a:r>
          </a:p>
          <a:p>
            <a:r>
              <a:rPr lang="ru-RU" dirty="0" smtClean="0"/>
              <a:t>Чья?</a:t>
            </a:r>
          </a:p>
          <a:p>
            <a:r>
              <a:rPr lang="ru-RU" dirty="0" smtClean="0"/>
              <a:t>Чьё?</a:t>
            </a:r>
          </a:p>
          <a:p>
            <a:r>
              <a:rPr lang="ru-RU" dirty="0" smtClean="0"/>
              <a:t>Чьи?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71800" y="1628800"/>
            <a:ext cx="2170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71800" y="1556792"/>
            <a:ext cx="2170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87824" y="1519356"/>
            <a:ext cx="2170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</a:t>
            </a:r>
            <a:r>
              <a:rPr lang="ru-RU" dirty="0" smtClean="0"/>
              <a:t>де?</a:t>
            </a:r>
          </a:p>
          <a:p>
            <a:r>
              <a:rPr lang="ru-RU" dirty="0" smtClean="0"/>
              <a:t>Куда?</a:t>
            </a:r>
          </a:p>
          <a:p>
            <a:r>
              <a:rPr lang="ru-RU" dirty="0" smtClean="0"/>
              <a:t>Когда?</a:t>
            </a:r>
          </a:p>
          <a:p>
            <a:r>
              <a:rPr lang="ru-RU" dirty="0" smtClean="0"/>
              <a:t>Откуда?</a:t>
            </a:r>
          </a:p>
          <a:p>
            <a:r>
              <a:rPr lang="ru-RU" dirty="0" smtClean="0"/>
              <a:t>Почему?</a:t>
            </a:r>
          </a:p>
          <a:p>
            <a:r>
              <a:rPr lang="ru-RU" dirty="0" smtClean="0"/>
              <a:t>Зачем?</a:t>
            </a:r>
          </a:p>
          <a:p>
            <a:r>
              <a:rPr lang="ru-RU" dirty="0" smtClean="0"/>
              <a:t>Как?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80112" y="1556792"/>
            <a:ext cx="32403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что?</a:t>
            </a:r>
          </a:p>
          <a:p>
            <a:r>
              <a:rPr lang="ru-RU" dirty="0" smtClean="0"/>
              <a:t>Кого? Чего?</a:t>
            </a:r>
          </a:p>
          <a:p>
            <a:r>
              <a:rPr lang="ru-RU" dirty="0" smtClean="0"/>
              <a:t>Кому? Чему?</a:t>
            </a:r>
          </a:p>
          <a:p>
            <a:r>
              <a:rPr lang="ru-RU" dirty="0" smtClean="0"/>
              <a:t>Кем? Чем?</a:t>
            </a:r>
          </a:p>
          <a:p>
            <a:r>
              <a:rPr lang="ru-RU" dirty="0" smtClean="0"/>
              <a:t>О ком? О чём?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0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/>
              <a:t>Как подчеркнуть?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2664296" cy="403244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2092" y="2178255"/>
            <a:ext cx="309634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Обстоятельство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372200" y="2217262"/>
            <a:ext cx="244827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Дополнение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98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Всех ли людей приятно слушать?</vt:lpstr>
      <vt:lpstr>Предложение – это…</vt:lpstr>
      <vt:lpstr>Предложение без грамматической основы! Это возможно?</vt:lpstr>
      <vt:lpstr> Чему учат сказки? Сказку пишут или рисуют? </vt:lpstr>
      <vt:lpstr>Второстепенные члены</vt:lpstr>
      <vt:lpstr>Как подчеркнуть?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Всех ли людей приятно слушать?</dc:title>
  <dc:creator>HP</dc:creator>
  <cp:lastModifiedBy>HP</cp:lastModifiedBy>
  <cp:revision>5</cp:revision>
  <dcterms:created xsi:type="dcterms:W3CDTF">2014-01-30T05:23:25Z</dcterms:created>
  <dcterms:modified xsi:type="dcterms:W3CDTF">2014-01-30T06:26:45Z</dcterms:modified>
</cp:coreProperties>
</file>