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82" r:id="rId3"/>
    <p:sldId id="285" r:id="rId4"/>
    <p:sldId id="258" r:id="rId5"/>
    <p:sldId id="270" r:id="rId6"/>
    <p:sldId id="272" r:id="rId7"/>
    <p:sldId id="264" r:id="rId8"/>
    <p:sldId id="277" r:id="rId9"/>
    <p:sldId id="268" r:id="rId10"/>
    <p:sldId id="278" r:id="rId11"/>
    <p:sldId id="267" r:id="rId12"/>
    <p:sldId id="266" r:id="rId13"/>
    <p:sldId id="273" r:id="rId14"/>
    <p:sldId id="274" r:id="rId15"/>
    <p:sldId id="256" r:id="rId16"/>
    <p:sldId id="261" r:id="rId17"/>
    <p:sldId id="279" r:id="rId18"/>
    <p:sldId id="281" r:id="rId19"/>
    <p:sldId id="269" r:id="rId20"/>
    <p:sldId id="259" r:id="rId21"/>
    <p:sldId id="263" r:id="rId22"/>
    <p:sldId id="262" r:id="rId23"/>
    <p:sldId id="276" r:id="rId24"/>
    <p:sldId id="284" r:id="rId25"/>
    <p:sldId id="283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67B6-CC6D-4674-9EBD-4CDE3520AA5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B4949-AA69-4AA0-BD48-65D7F96F71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Учащиеся работают в рабочих тетрадях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B4949-AA69-4AA0-BD48-65D7F96F711F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Знаете ли вы?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B4949-AA69-4AA0-BD48-65D7F96F711F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Учащиеся работают в рабочих тетрадях. </a:t>
            </a:r>
            <a:r>
              <a:rPr lang="ru-RU" smtClean="0"/>
              <a:t>Работа в парах.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B4949-AA69-4AA0-BD48-65D7F96F711F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854" y="1772816"/>
            <a:ext cx="669677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Невидимые нити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живой природе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Растительноядные животные</a:t>
            </a:r>
            <a:endParaRPr lang="ru-RU" dirty="0"/>
          </a:p>
        </p:txBody>
      </p:sp>
      <p:pic>
        <p:nvPicPr>
          <p:cNvPr id="4" name="Содержимое 3" descr="бобё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я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8831" y="1340769"/>
            <a:ext cx="276251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емлеройка.jpg"/>
          <p:cNvPicPr>
            <a:picLocks noChangeAspect="1"/>
          </p:cNvPicPr>
          <p:nvPr/>
        </p:nvPicPr>
        <p:blipFill>
          <a:blip r:embed="rId4" cstate="print"/>
          <a:srcRect t="17693" b="8001"/>
          <a:stretch>
            <a:fillRect/>
          </a:stretch>
        </p:blipFill>
        <p:spPr>
          <a:xfrm>
            <a:off x="4572000" y="4437112"/>
            <a:ext cx="4056112" cy="220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ошадь.jpg"/>
          <p:cNvPicPr>
            <a:picLocks noChangeAspect="1"/>
          </p:cNvPicPr>
          <p:nvPr/>
        </p:nvPicPr>
        <p:blipFill>
          <a:blip r:embed="rId5" cstate="print"/>
          <a:srcRect l="24013" t="6385" r="19288" b="12443"/>
          <a:stretch>
            <a:fillRect/>
          </a:stretch>
        </p:blipFill>
        <p:spPr>
          <a:xfrm>
            <a:off x="323528" y="3861048"/>
            <a:ext cx="2880320" cy="268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podkat.ru/uploads/posts/2010-02/thumbs/1266161191_image_0258.jpg"/>
          <p:cNvPicPr>
            <a:picLocks noChangeAspect="1" noChangeArrowheads="1"/>
          </p:cNvPicPr>
          <p:nvPr/>
        </p:nvPicPr>
        <p:blipFill>
          <a:blip r:embed="rId6" cstate="print"/>
          <a:srcRect l="2769" r="19693" b="3884"/>
          <a:stretch>
            <a:fillRect/>
          </a:stretch>
        </p:blipFill>
        <p:spPr bwMode="auto">
          <a:xfrm>
            <a:off x="3131840" y="1628800"/>
            <a:ext cx="2819390" cy="261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Всеядные животные</a:t>
            </a:r>
            <a:endParaRPr lang="ru-RU" dirty="0"/>
          </a:p>
        </p:txBody>
      </p:sp>
      <p:pic>
        <p:nvPicPr>
          <p:cNvPr id="4" name="Содержимое 3" descr="барс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600400" cy="246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936099" cy="295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едвед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3529575" cy="264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6056" y="4869160"/>
            <a:ext cx="35750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Почему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так названы?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Хищные животные</a:t>
            </a:r>
            <a:endParaRPr lang="ru-RU" dirty="0"/>
          </a:p>
        </p:txBody>
      </p:sp>
      <p:pic>
        <p:nvPicPr>
          <p:cNvPr id="5" name="Содержимое 4" descr="вол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412776"/>
            <a:ext cx="3384376" cy="253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рёл летит.jpg"/>
          <p:cNvPicPr>
            <a:picLocks noChangeAspect="1"/>
          </p:cNvPicPr>
          <p:nvPr/>
        </p:nvPicPr>
        <p:blipFill>
          <a:blip r:embed="rId3" cstate="print"/>
          <a:srcRect l="14563"/>
          <a:stretch>
            <a:fillRect/>
          </a:stretch>
        </p:blipFill>
        <p:spPr>
          <a:xfrm>
            <a:off x="5076056" y="1340768"/>
            <a:ext cx="3767603" cy="2480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тигр.jpg"/>
          <p:cNvPicPr>
            <a:picLocks noChangeAspect="1"/>
          </p:cNvPicPr>
          <p:nvPr/>
        </p:nvPicPr>
        <p:blipFill>
          <a:blip r:embed="rId4" cstate="print"/>
          <a:srcRect l="15980" t="13145" r="861" b="10311"/>
          <a:stretch>
            <a:fillRect/>
          </a:stretch>
        </p:blipFill>
        <p:spPr>
          <a:xfrm>
            <a:off x="4716016" y="4149080"/>
            <a:ext cx="4176464" cy="256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www.aquarium-portal.ru/pub/articles/shu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65463"/>
            <a:ext cx="3384376" cy="232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Распределите названия животных по группам: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60" y="1916832"/>
          <a:ext cx="8229600" cy="445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12168"/>
                <a:gridCol w="2376264"/>
                <a:gridCol w="1604864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растительноядные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хищники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насекомоядные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всеядные</a:t>
                      </a:r>
                      <a:endParaRPr lang="ru-RU" sz="2400" dirty="0"/>
                    </a:p>
                  </a:txBody>
                  <a:tcPr/>
                </a:tc>
              </a:tr>
              <a:tr h="33015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Проверьте: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60" y="1916832"/>
          <a:ext cx="8229600" cy="445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12168"/>
                <a:gridCol w="2376264"/>
                <a:gridCol w="1604864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растительноядные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хищники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насекомоядные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всеядные</a:t>
                      </a:r>
                      <a:endParaRPr lang="ru-RU" sz="2400" dirty="0"/>
                    </a:p>
                  </a:txBody>
                  <a:tcPr/>
                </a:tc>
              </a:tr>
              <a:tr h="330156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Лось</a:t>
                      </a:r>
                    </a:p>
                    <a:p>
                      <a:r>
                        <a:rPr lang="ru-RU" sz="3200" dirty="0" smtClean="0"/>
                        <a:t>заяц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Лиса</a:t>
                      </a:r>
                    </a:p>
                    <a:p>
                      <a:r>
                        <a:rPr lang="ru-RU" sz="3200" dirty="0" smtClean="0"/>
                        <a:t>сова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Ласточка</a:t>
                      </a:r>
                    </a:p>
                    <a:p>
                      <a:r>
                        <a:rPr lang="ru-RU" sz="3200" dirty="0" smtClean="0"/>
                        <a:t>лягушка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Ворона</a:t>
                      </a:r>
                    </a:p>
                    <a:p>
                      <a:r>
                        <a:rPr lang="ru-RU" sz="3200" dirty="0" smtClean="0"/>
                        <a:t>кабан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3271869" cy="224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757707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Объясните признаки приспособленности животных к добыванию пищи: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жаба.jpg"/>
          <p:cNvPicPr>
            <a:picLocks noChangeAspect="1"/>
          </p:cNvPicPr>
          <p:nvPr/>
        </p:nvPicPr>
        <p:blipFill>
          <a:blip r:embed="rId3" cstate="print"/>
          <a:srcRect l="7476" t="20600" r="37400" b="3801"/>
          <a:stretch>
            <a:fillRect/>
          </a:stretch>
        </p:blipFill>
        <p:spPr>
          <a:xfrm>
            <a:off x="5292080" y="3933056"/>
            <a:ext cx="25202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900igr.net/datai/ekologija/Ekologija-dlja-doshkolnikov/0003-003-Ekologija-dlja-doshkolni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278260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mir-nasekomyh.ru/uploads/images/Gallery/Karik-i-Valya/pauk_v_paut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340768"/>
            <a:ext cx="2952328" cy="221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915816" y="3212976"/>
            <a:ext cx="178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паутина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2320" y="2852936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клюв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5805264"/>
            <a:ext cx="117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зубы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40352" y="5805264"/>
            <a:ext cx="116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язык</a:t>
            </a:r>
            <a:endParaRPr lang="ru-RU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i.tyt.by/avatars/3721163/600x600vk1356204152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867" y="2492896"/>
            <a:ext cx="645191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6916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так говорят: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«Волка ноги кормят»?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рсук.jpg"/>
          <p:cNvPicPr>
            <a:picLocks noChangeAspect="1"/>
          </p:cNvPicPr>
          <p:nvPr/>
        </p:nvPicPr>
        <p:blipFill>
          <a:blip r:embed="rId3" cstate="print"/>
          <a:srcRect l="21650" t="8938" r="15351" b="7765"/>
          <a:stretch>
            <a:fillRect/>
          </a:stretch>
        </p:blipFill>
        <p:spPr>
          <a:xfrm>
            <a:off x="4644008" y="2708920"/>
            <a:ext cx="405678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нора барсу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4752528" cy="378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077072"/>
            <a:ext cx="4241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Нора барсука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8125" y="332656"/>
            <a:ext cx="36127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 зимней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спячкой барсук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отъедается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ё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4509120"/>
            <a:ext cx="78531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норке полёвки собрано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4-5 кг зерна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149080"/>
            <a:ext cx="3058367" cy="24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ukogo.ru/images/cached/20110626/23/b_7b44b02e3b6135871cc9b80582f28d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3384376" cy="241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dezinfo.net/images3/image/08.2010/porcu/1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370362" cy="220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3160" y="332656"/>
            <a:ext cx="6307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Объясните признаки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приспособленности животных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защите от врагов: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085184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панцирь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3861048"/>
            <a:ext cx="1157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иглы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5877272"/>
            <a:ext cx="1070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рога</a:t>
            </a:r>
            <a:endParaRPr lang="ru-RU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к.jpg"/>
          <p:cNvPicPr>
            <a:picLocks noChangeAspect="1"/>
          </p:cNvPicPr>
          <p:nvPr/>
        </p:nvPicPr>
        <p:blipFill>
          <a:blip r:embed="rId2" cstate="print"/>
          <a:srcRect r="34644" b="35668"/>
          <a:stretch>
            <a:fillRect/>
          </a:stretch>
        </p:blipFill>
        <p:spPr>
          <a:xfrm>
            <a:off x="3923928" y="260648"/>
            <a:ext cx="499255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конёк-горбу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74964"/>
            <a:ext cx="4032448" cy="317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ол рыбка.jpg"/>
          <p:cNvPicPr>
            <a:picLocks noChangeAspect="1"/>
          </p:cNvPicPr>
          <p:nvPr/>
        </p:nvPicPr>
        <p:blipFill>
          <a:blip r:embed="rId4" cstate="print"/>
          <a:srcRect l="5581" t="2751" r="3995" b="11150"/>
          <a:stretch>
            <a:fillRect/>
          </a:stretch>
        </p:blipFill>
        <p:spPr>
          <a:xfrm>
            <a:off x="899592" y="188640"/>
            <a:ext cx="2160240" cy="310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4149080"/>
            <a:ext cx="31550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Животные-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помощники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я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4392488" cy="40850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69269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Зимой белый, летом серый.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3933056"/>
            <a:ext cx="381649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признак</a:t>
            </a:r>
          </a:p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приспособленности</a:t>
            </a:r>
          </a:p>
          <a:p>
            <a:pPr algn="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</a:t>
            </a:r>
          </a:p>
          <a:p>
            <a:pPr algn="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загадке?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яц е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80928"/>
            <a:ext cx="2633154" cy="187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олк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908720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darwin.museum.ru/expos/ecowalk/pic/losostrov/os-pog-lo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2664296" cy="354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 rot="19300652">
            <a:off x="3176690" y="48322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300652">
            <a:off x="5768979" y="3392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6672"/>
            <a:ext cx="491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Цепи питания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2304256" cy="279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мышь.jpg"/>
          <p:cNvPicPr>
            <a:picLocks noChangeAspect="1"/>
          </p:cNvPicPr>
          <p:nvPr/>
        </p:nvPicPr>
        <p:blipFill>
          <a:blip r:embed="rId3" cstate="print"/>
          <a:srcRect l="13775" t="14301" r="16138" b="21650"/>
          <a:stretch>
            <a:fillRect/>
          </a:stretch>
        </p:blipFill>
        <p:spPr>
          <a:xfrm>
            <a:off x="4427984" y="980728"/>
            <a:ext cx="3960440" cy="271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ме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58826"/>
            <a:ext cx="3104580" cy="232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рё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77072"/>
            <a:ext cx="3240360" cy="242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3635896" y="2132856"/>
            <a:ext cx="72008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96136" y="3573016"/>
            <a:ext cx="412624" cy="762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5555436">
            <a:off x="4283968" y="50131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88640"/>
            <a:ext cx="7698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Объясните модель цепи питания: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3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Составь схемы цепей питания, вписав нужные названия организмов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564904"/>
            <a:ext cx="18002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509120"/>
            <a:ext cx="18002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636912"/>
            <a:ext cx="18002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2636912"/>
            <a:ext cx="18002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4437112"/>
            <a:ext cx="18002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509120"/>
            <a:ext cx="18002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627784" y="2780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508104" y="2852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580112" y="47251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627784" y="47251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ёмны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536" y="476672"/>
            <a:ext cx="797682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олн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908720"/>
            <a:ext cx="182562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це в лесу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323528" y="857250"/>
            <a:ext cx="8496944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бо.jpg"/>
          <p:cNvPicPr>
            <a:picLocks noChangeAspect="1"/>
          </p:cNvPicPr>
          <p:nvPr/>
        </p:nvPicPr>
        <p:blipFill>
          <a:blip r:embed="rId2" cstate="print"/>
          <a:srcRect r="10041"/>
          <a:stretch>
            <a:fillRect/>
          </a:stretch>
        </p:blipFill>
        <p:spPr>
          <a:xfrm>
            <a:off x="427876" y="463129"/>
            <a:ext cx="8320588" cy="577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437112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дкий утёнок.jpg"/>
          <p:cNvPicPr>
            <a:picLocks noChangeAspect="1"/>
          </p:cNvPicPr>
          <p:nvPr/>
        </p:nvPicPr>
        <p:blipFill>
          <a:blip r:embed="rId2" cstate="print"/>
          <a:srcRect l="5603" t="26667" r="15295" b="2222"/>
          <a:stretch>
            <a:fillRect/>
          </a:stretch>
        </p:blipFill>
        <p:spPr>
          <a:xfrm>
            <a:off x="323528" y="620688"/>
            <a:ext cx="45365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лягушка.jpg"/>
          <p:cNvPicPr>
            <a:picLocks noChangeAspect="1"/>
          </p:cNvPicPr>
          <p:nvPr/>
        </p:nvPicPr>
        <p:blipFill>
          <a:blip r:embed="rId3" cstate="print"/>
          <a:srcRect l="1617" t="1401" r="3129" b="1401"/>
          <a:stretch>
            <a:fillRect/>
          </a:stretch>
        </p:blipFill>
        <p:spPr>
          <a:xfrm>
            <a:off x="4932040" y="548680"/>
            <a:ext cx="403244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149080"/>
            <a:ext cx="5016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Узнаёте героев?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hkolazhizni.ru/img/content/i107/107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690"/>
            <a:ext cx="4608512" cy="638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52120" y="1340768"/>
            <a:ext cx="278076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ерх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небо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емля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предки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отомки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низ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60648"/>
            <a:ext cx="39228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Мировое дерево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Один из выдающихся врачей древности как-то сказал: «Мы состоим из того, что едим»</a:t>
            </a:r>
            <a:br>
              <a:rPr lang="ru-RU" dirty="0" smtClean="0"/>
            </a:br>
            <a:r>
              <a:rPr lang="ru-RU" dirty="0" smtClean="0"/>
              <a:t>Что он имел в виду?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C00000"/>
                </a:solidFill>
              </a:rPr>
              <a:t>Всё живое питается, чтобы жить.</a:t>
            </a:r>
            <a:endParaRPr lang="ru-RU" sz="6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Кто чем питается?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Ласточка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Заяц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Барсук</a:t>
            </a:r>
          </a:p>
          <a:p>
            <a:pPr>
              <a:buNone/>
            </a:pP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Волк 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Насекомые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Кора, веточки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Растения, насекомые, мыши, лягушки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Зайцы, лоси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4176464" cy="1143000"/>
          </a:xfrm>
        </p:spPr>
        <p:txBody>
          <a:bodyPr/>
          <a:lstStyle/>
          <a:p>
            <a:pPr algn="r"/>
            <a:r>
              <a:rPr lang="ru-RU" dirty="0" smtClean="0"/>
              <a:t>Кто «лишний»?</a:t>
            </a:r>
            <a:endParaRPr lang="ru-RU" dirty="0"/>
          </a:p>
        </p:txBody>
      </p:sp>
      <p:pic>
        <p:nvPicPr>
          <p:cNvPr id="4" name="Содержимое 3" descr="дят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ё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84784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триж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424691"/>
            <a:ext cx="3347864" cy="216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ет мышь.jpg"/>
          <p:cNvPicPr>
            <a:picLocks noChangeAspect="1"/>
          </p:cNvPicPr>
          <p:nvPr/>
        </p:nvPicPr>
        <p:blipFill>
          <a:blip r:embed="rId5" cstate="print"/>
          <a:srcRect l="2751" t="23540" b="18501"/>
          <a:stretch>
            <a:fillRect/>
          </a:stretch>
        </p:blipFill>
        <p:spPr>
          <a:xfrm>
            <a:off x="179512" y="4670054"/>
            <a:ext cx="4464496" cy="199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жук-носорог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204864"/>
            <a:ext cx="2759968" cy="20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Насекомоядные</a:t>
            </a:r>
            <a:br>
              <a:rPr lang="ru-RU" dirty="0" smtClean="0"/>
            </a:br>
            <a:r>
              <a:rPr lang="ru-RU" dirty="0" smtClean="0"/>
              <a:t> животные</a:t>
            </a:r>
            <a:endParaRPr lang="ru-RU" dirty="0"/>
          </a:p>
        </p:txBody>
      </p:sp>
      <p:pic>
        <p:nvPicPr>
          <p:cNvPr id="4" name="Содержимое 3" descr="дят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7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ё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556792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триж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310198"/>
            <a:ext cx="3635896" cy="235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ет мышь.jpg"/>
          <p:cNvPicPr>
            <a:picLocks noChangeAspect="1"/>
          </p:cNvPicPr>
          <p:nvPr/>
        </p:nvPicPr>
        <p:blipFill>
          <a:blip r:embed="rId5" cstate="print"/>
          <a:srcRect l="2751" t="23540" b="18501"/>
          <a:stretch>
            <a:fillRect/>
          </a:stretch>
        </p:blipFill>
        <p:spPr>
          <a:xfrm>
            <a:off x="323528" y="4437112"/>
            <a:ext cx="4464496" cy="199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5701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Что служит питанием для данных животных?</a:t>
            </a:r>
            <a:endParaRPr lang="ru-RU" sz="3600" dirty="0"/>
          </a:p>
        </p:txBody>
      </p:sp>
      <p:pic>
        <p:nvPicPr>
          <p:cNvPr id="4" name="Содержимое 3" descr="бобё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яц.jpg"/>
          <p:cNvPicPr>
            <a:picLocks noChangeAspect="1"/>
          </p:cNvPicPr>
          <p:nvPr/>
        </p:nvPicPr>
        <p:blipFill>
          <a:blip r:embed="rId3" cstate="print"/>
          <a:srcRect l="5753" t="8948" r="13700" b="7535"/>
          <a:stretch>
            <a:fillRect/>
          </a:stretch>
        </p:blipFill>
        <p:spPr>
          <a:xfrm>
            <a:off x="3347864" y="1988840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емлеройка.jpg"/>
          <p:cNvPicPr>
            <a:picLocks noChangeAspect="1"/>
          </p:cNvPicPr>
          <p:nvPr/>
        </p:nvPicPr>
        <p:blipFill>
          <a:blip r:embed="rId4" cstate="print"/>
          <a:srcRect t="27404" b="8001"/>
          <a:stretch>
            <a:fillRect/>
          </a:stretch>
        </p:blipFill>
        <p:spPr>
          <a:xfrm>
            <a:off x="3851920" y="4581128"/>
            <a:ext cx="4208556" cy="198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ошадь.jpg"/>
          <p:cNvPicPr>
            <a:picLocks noChangeAspect="1"/>
          </p:cNvPicPr>
          <p:nvPr/>
        </p:nvPicPr>
        <p:blipFill>
          <a:blip r:embed="rId5" cstate="print"/>
          <a:srcRect l="24013" t="6385" r="19288" b="12443"/>
          <a:stretch>
            <a:fillRect/>
          </a:stretch>
        </p:blipFill>
        <p:spPr>
          <a:xfrm>
            <a:off x="323528" y="3645024"/>
            <a:ext cx="2880320" cy="268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www.podkat.ru/uploads/posts/2010-02/thumbs/1266161191_image_0258.jpg"/>
          <p:cNvPicPr>
            <a:picLocks noChangeAspect="1" noChangeArrowheads="1"/>
          </p:cNvPicPr>
          <p:nvPr/>
        </p:nvPicPr>
        <p:blipFill>
          <a:blip r:embed="rId6" cstate="print"/>
          <a:srcRect l="2769" r="19693" b="3884"/>
          <a:stretch>
            <a:fillRect/>
          </a:stretch>
        </p:blipFill>
        <p:spPr bwMode="auto">
          <a:xfrm>
            <a:off x="6001082" y="1988840"/>
            <a:ext cx="2819390" cy="261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216</Words>
  <Application>Microsoft Office PowerPoint</Application>
  <PresentationFormat>Экран (4:3)</PresentationFormat>
  <Paragraphs>84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Один из выдающихся врачей древности как-то сказал: «Мы состоим из того, что едим» Что он имел в виду?</vt:lpstr>
      <vt:lpstr>Кто чем питается?</vt:lpstr>
      <vt:lpstr>Кто «лишний»?</vt:lpstr>
      <vt:lpstr>Насекомоядные  животные</vt:lpstr>
      <vt:lpstr>Что служит питанием для данных животных?</vt:lpstr>
      <vt:lpstr>Растительноядные животные</vt:lpstr>
      <vt:lpstr>Всеядные животные</vt:lpstr>
      <vt:lpstr>Хищные животные</vt:lpstr>
      <vt:lpstr>Распределите названия животных по группам:</vt:lpstr>
      <vt:lpstr>Проверьте: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2014-01-07T14:37:48Z</dcterms:created>
  <dcterms:modified xsi:type="dcterms:W3CDTF">2014-01-29T20:19:26Z</dcterms:modified>
</cp:coreProperties>
</file>