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4" r:id="rId2"/>
    <p:sldId id="286" r:id="rId3"/>
    <p:sldId id="273" r:id="rId4"/>
    <p:sldId id="274" r:id="rId5"/>
    <p:sldId id="259" r:id="rId6"/>
    <p:sldId id="265" r:id="rId7"/>
    <p:sldId id="275" r:id="rId8"/>
    <p:sldId id="276" r:id="rId9"/>
    <p:sldId id="282" r:id="rId10"/>
    <p:sldId id="281" r:id="rId11"/>
    <p:sldId id="280" r:id="rId12"/>
    <p:sldId id="279" r:id="rId13"/>
    <p:sldId id="283" r:id="rId14"/>
    <p:sldId id="284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74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265F1-795F-46A1-9764-D1E5E6349CA5}" type="datetimeFigureOut">
              <a:rPr lang="ru-RU"/>
              <a:pPr>
                <a:defRPr/>
              </a:pPr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BA5DE-924E-487E-94DA-A6EB7936E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EAF463A-BC7C-46EE-9F1E-7F377CCA4891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lespromtech.ru/ru/articles/21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www.ifmotc.com/" TargetMode="External"/><Relationship Id="rId7" Type="http://schemas.openxmlformats.org/officeDocument/2006/relationships/hyperlink" Target="http://yandex.ru/yandsearch?text=%D0%B3%D0%B4%D0%B5+%D0%B2%D1%8B%D1%83%D1%87%D0%B8%D1%82%D1%8C%D1%81%D1%8F+%D0%BD%D0%B0+%D0%BE%D0%BF%D0%B5%D1%80%D0%B0%D1%82%D0%BE%D1%80%D0%B0+%D0%BB%D0%B5%D1%81%D0%BE%D0%B7%D0%B0%D0%B3%D0%BE%D1%82%D0%BE%D0%B2%D0%B8%D1%82%D0%B5%D0%BB%D1%8C%D0%BD%D1%8B%D1%85+%D0%BC%D0%B0%D1%88%D0%B8%D0%BD+%D0%B2+%D1%87%D0%B5%D0%BB%D1%8F%D0%B1%D0%B8%D0%BD%D1%81%D0%BA%D0%BE%D0%B9+%D0%BE%D0%B1%D0%BB%D0%B0%D1%81%D1%82%D0%B8&amp;clid=1923017&amp;lr=54&amp;rstr=-2" TargetMode="External"/><Relationship Id="rId2" Type="http://schemas.openxmlformats.org/officeDocument/2006/relationships/hyperlink" Target="http://www.ifmotc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sprominform.ru/jarchive/articles/itemshow/2811" TargetMode="External"/><Relationship Id="rId5" Type="http://schemas.openxmlformats.org/officeDocument/2006/relationships/hyperlink" Target="http://www.lesprominform.ru/jarchive" TargetMode="External"/><Relationship Id="rId4" Type="http://schemas.openxmlformats.org/officeDocument/2006/relationships/hyperlink" Target="http://www.lesprominform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18288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Оператор лесозаготовительных работ : </a:t>
            </a:r>
            <a:r>
              <a:rPr lang="ru-RU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форвайдер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хорвестер.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81600" y="4953000"/>
            <a:ext cx="3962400" cy="1676400"/>
          </a:xfrm>
        </p:spPr>
        <p:txBody>
          <a:bodyPr>
            <a:noAutofit/>
          </a:bodyPr>
          <a:lstStyle/>
          <a:p>
            <a:endParaRPr lang="en-US" sz="36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МБОУСОШ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№ 24 </a:t>
            </a:r>
          </a:p>
          <a:p>
            <a:endParaRPr lang="ru-RU" sz="36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Требования к профессиональной подготовке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Оператор должен знать основы электротехники, материаловедения, правила эксплуатации лесозаготовительных машин, устройство и правила эксплуатации машин, правила техники безопасности. Должен уметь проводить слесарные работы, обнаруживать и устранять неисправности машины, пользоваться компьютером.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Home\Documents\250407.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000" y="4953000"/>
            <a:ext cx="2540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Медицинские противопоказания</a:t>
            </a:r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Работа не рекомендуется людям, имеющим заболевания сердечно- сосудистой системы с выраженной патологией, снижение остроты зрения, нарушение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бинокулярности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цветоощущения, хронические болезни уха, нарушения в вестибулярном аппарате, ярко выраженную патологию опорно-двигательного аппарата, затрудняющую движение; страдающим бронхиальной астмой.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Почему я выбираю эту профессию</a:t>
            </a:r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525963"/>
          </a:xfrm>
        </p:spPr>
        <p:txBody>
          <a:bodyPr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ru-RU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я выбираю эту профессию « Я думаю, что профессия оператора в лесной промышленности является одной из самых важных. Профессия хорошо оплачиваемая. Так, например, мой дедушка, папа всегда работали в лесу на тракторах , а я хочу на современной технике работать. Я часто бывал у них на работе. Дедушка рассказывал мне о своей интересной профессии, знакомил с устройством. Тогда у меня появилось желание стать трактористом (оператором)». 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Где можно получить профессию оператора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3622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§"/>
            </a:pP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Международный учебный центр по обучению операторов лесозаготовительных машин (188991, Россия, Ленинградская обл., г. Светогорск, Выборгский, ул. Заводская, 23)</a:t>
            </a:r>
          </a:p>
          <a:p>
            <a:pPr>
              <a:buFont typeface="Wingdings" pitchFamily="2" charset="2"/>
              <a:buChar char="§"/>
            </a:pP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ru-RU" sz="1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«Профессиональном училище №2» (с. Красноборск, Архангельская область)  центр по подготовке операторов лесозаготовительной техники — </a:t>
            </a:r>
            <a:r>
              <a:rPr lang="ru-RU" sz="18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харвестеров</a:t>
            </a:r>
            <a:r>
              <a:rPr lang="ru-RU" sz="1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</a:t>
            </a:r>
            <a:r>
              <a:rPr lang="ru-RU" sz="18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форвардеров</a:t>
            </a:r>
            <a:r>
              <a:rPr lang="ru-RU" sz="1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базе обучающего оборудования </a:t>
            </a:r>
            <a:r>
              <a:rPr lang="ru-RU" sz="1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/>
              </a:rPr>
              <a:t>«</a:t>
            </a:r>
            <a:r>
              <a:rPr lang="ru-RU" sz="18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/>
              </a:rPr>
              <a:t>Valmet</a:t>
            </a:r>
            <a:r>
              <a:rPr lang="ru-RU" sz="1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/>
              </a:rPr>
              <a:t>»</a:t>
            </a:r>
            <a:r>
              <a:rPr lang="ru-RU" sz="1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ru-RU" sz="1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Users\Home\Documents\555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838575"/>
            <a:ext cx="7620000" cy="3019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09600" y="3505200"/>
            <a:ext cx="62484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§"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Профессиональное училище Учебно-курсовой комбинат Екатеринбург (ЕУКК).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Источники содержащие информацию: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/>
              </a:rPr>
              <a:t>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/>
              </a:rPr>
              <a:t>www.ifmotc.ru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/>
              </a:rPr>
              <a:t>www.ifmotc.com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4"/>
              </a:rPr>
              <a:t>lesprominform.ru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›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5"/>
              </a:rPr>
              <a:t>Архив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›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6"/>
              </a:rPr>
              <a:t>articles/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6"/>
              </a:rPr>
              <a:t>itemshow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6"/>
              </a:rPr>
              <a:t>/2811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7"/>
              </a:rPr>
              <a:t>Санкт-Петербург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  <p:pic>
        <p:nvPicPr>
          <p:cNvPr id="4098" name="Picture 2" descr="C:\Users\Home\Documents\processor_2154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4456" y="3366000"/>
            <a:ext cx="3509544" cy="34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Тракторист и оператор</a:t>
            </a:r>
          </a:p>
        </p:txBody>
      </p:sp>
      <p:pic>
        <p:nvPicPr>
          <p:cNvPr id="1026" name="Picture 2" descr="C:\Users\Home\Documents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54000"/>
            <a:ext cx="4239147" cy="32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Home\Documents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1064" y="1371600"/>
            <a:ext cx="5382936" cy="40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81600" y="0"/>
            <a:ext cx="3657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Харвестер - машина, которая валит деревья, обрезает сучья и распиливает на нужные длины</a:t>
            </a:r>
            <a:r>
              <a:rPr lang="en-US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</a:t>
            </a:r>
            <a:endParaRPr lang="ru-RU" sz="4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149" name="Picture 5" descr="C:\Users\Владелец\Desktop\rottne11_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502920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197346"/>
            <a:ext cx="8686800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Форвардер - машина, которая вывозит брёвна из леса до верхнего склада. Форвардер – это лесной трактор, соединённый с прицепом и оснащённый с погрузчиком.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C:\Users\Владелец\Desktop\main_for_left_0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90000"/>
            <a:ext cx="4496195" cy="40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Владелец\Desktop\main_for_left_01.jpg"/>
          <p:cNvPicPr>
            <a:picLocks noChangeAspect="1" noChangeArrowheads="1"/>
          </p:cNvPicPr>
          <p:nvPr/>
        </p:nvPicPr>
        <p:blipFill>
          <a:blip r:embed="rId3" cstate="print"/>
          <a:srcRect l="4797" r="2451" b="4117"/>
          <a:stretch>
            <a:fillRect/>
          </a:stretch>
        </p:blipFill>
        <p:spPr bwMode="auto">
          <a:xfrm>
            <a:off x="4724400" y="2819400"/>
            <a:ext cx="44196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Вопросы профессиональной подготовки и переподготовки рабочих кадров для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лесозаготовительной отрасли становятся все более значимыми как для руководства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предприятий,  так и для самих работников.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C:\Users\Владелец\Desktop\big_smvrapi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686050"/>
            <a:ext cx="5562600" cy="4171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4012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Уровень подготовки операторов</a:t>
            </a:r>
          </a:p>
          <a:p>
            <a:pPr>
              <a:buFont typeface="Wingdings" pitchFamily="2" charset="2"/>
              <a:buChar char="§"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40%  респондентов имеют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стаж работы операторами харвестеров до одного года</a:t>
            </a:r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50% респондентов имеют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среднее профессиональное профильное образование</a:t>
            </a:r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10% - высшее.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</a:p>
        </p:txBody>
      </p:sp>
      <p:pic>
        <p:nvPicPr>
          <p:cNvPr id="5" name="Picture 2" descr="C:\Users\Владелец\Desktop\thumb1024x768w_722b4.jpg"/>
          <p:cNvPicPr>
            <a:picLocks noChangeAspect="1" noChangeArrowheads="1"/>
          </p:cNvPicPr>
          <p:nvPr/>
        </p:nvPicPr>
        <p:blipFill>
          <a:blip r:embed="rId2" cstate="print"/>
          <a:srcRect l="2740" t="9434" r="8219" b="13208"/>
          <a:stretch>
            <a:fillRect/>
          </a:stretch>
        </p:blipFill>
        <p:spPr bwMode="auto">
          <a:xfrm>
            <a:off x="3466171" y="3276600"/>
            <a:ext cx="5677829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Машины оснащены компьютерами и управляются джойстиками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Рисунок 2" descr="C:\Users\Администратор\Documents\оператор\DSC001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340000">
            <a:off x="-384184" y="2827714"/>
            <a:ext cx="4654568" cy="3348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Администратор\Documents\оператор\DSC001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743200"/>
            <a:ext cx="5105401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Экскурсия на лесозаготовительное  предприятие ЗАО «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Свердлес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 descr="C:\Users\Администратор\Documents\оператор\DSC002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4876800" cy="39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Администратор\Documents\оператор\DSC002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000" y="3438000"/>
            <a:ext cx="4320000" cy="34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Требования к индивидуальным особенностям</a:t>
            </a:r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Оператору надо иметь достаточно хорошее здоровье, быть физически сильным и выносливым, необходима высокая острота слуха и зрения, быстрая реакция, развитый глазомер (линейный, плоскостной, объемный), умение распределять и быстро переключать внимание, хорошая зрительная память, склонность к работе с техникой.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зеле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зеленая</Template>
  <TotalTime>222</TotalTime>
  <Words>426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зеленая</vt:lpstr>
      <vt:lpstr>Оператор лесозаготовительных работ : форвайдер, хорвестер.</vt:lpstr>
      <vt:lpstr>Тракторист и оператор</vt:lpstr>
      <vt:lpstr>Слайд 3</vt:lpstr>
      <vt:lpstr>Слайд 4</vt:lpstr>
      <vt:lpstr>Слайд 5</vt:lpstr>
      <vt:lpstr>Слайд 6</vt:lpstr>
      <vt:lpstr>Машины оснащены компьютерами и управляются джойстиками</vt:lpstr>
      <vt:lpstr>Экскурсия на лесозаготовительное  предприятие ЗАО «Свердлес»</vt:lpstr>
      <vt:lpstr>Требования к индивидуальным особенностям</vt:lpstr>
      <vt:lpstr>Требования к профессиональной подготовке</vt:lpstr>
      <vt:lpstr>Медицинские противопоказания</vt:lpstr>
      <vt:lpstr>Почему я выбираю эту профессию</vt:lpstr>
      <vt:lpstr>Где можно получить профессию оператора</vt:lpstr>
      <vt:lpstr>Источники содержащие информацию: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Оператор лесозаготовительных работ : форвайдер, хорвестер.</dc:title>
  <dc:creator>мудак</dc:creator>
  <cp:lastModifiedBy>LEX-PEX.NET</cp:lastModifiedBy>
  <cp:revision>33</cp:revision>
  <dcterms:created xsi:type="dcterms:W3CDTF">2013-01-23T09:25:09Z</dcterms:created>
  <dcterms:modified xsi:type="dcterms:W3CDTF">2014-01-28T17:23:34Z</dcterms:modified>
</cp:coreProperties>
</file>