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6" r:id="rId4"/>
    <p:sldId id="259" r:id="rId5"/>
    <p:sldId id="275" r:id="rId6"/>
    <p:sldId id="276" r:id="rId7"/>
    <p:sldId id="260" r:id="rId8"/>
    <p:sldId id="261" r:id="rId9"/>
    <p:sldId id="280" r:id="rId10"/>
    <p:sldId id="281" r:id="rId11"/>
    <p:sldId id="282" r:id="rId12"/>
    <p:sldId id="270" r:id="rId13"/>
    <p:sldId id="258" r:id="rId14"/>
    <p:sldId id="262" r:id="rId15"/>
    <p:sldId id="263" r:id="rId16"/>
    <p:sldId id="264" r:id="rId17"/>
    <p:sldId id="266" r:id="rId18"/>
    <p:sldId id="265" r:id="rId19"/>
    <p:sldId id="277" r:id="rId20"/>
    <p:sldId id="271" r:id="rId21"/>
    <p:sldId id="272" r:id="rId22"/>
    <p:sldId id="273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724" autoAdjust="0"/>
  </p:normalViewPr>
  <p:slideViewPr>
    <p:cSldViewPr>
      <p:cViewPr varScale="1">
        <p:scale>
          <a:sx n="50" d="100"/>
          <a:sy n="50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4.forumimage.ru/uploads/20110503/130441789157002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9302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5832648" cy="460851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Comic Sans MS" pitchFamily="66" charset="0"/>
              </a:rPr>
              <a:t>Путешествие в царство Нептуна</a:t>
            </a:r>
            <a:endParaRPr lang="ru-RU" sz="6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pic>
        <p:nvPicPr>
          <p:cNvPr id="4" name="Picture 8" descr="http://notillusion.ru/images/i/nespokoyno-sinee-more.jpg"/>
          <p:cNvPicPr>
            <a:picLocks noChangeAspect="1" noChangeArrowheads="1"/>
          </p:cNvPicPr>
          <p:nvPr/>
        </p:nvPicPr>
        <p:blipFill>
          <a:blip r:embed="rId3" cstate="print"/>
          <a:srcRect l="6873" t="5628" r="5158" b="6205"/>
          <a:stretch>
            <a:fillRect/>
          </a:stretch>
        </p:blipFill>
        <p:spPr bwMode="auto">
          <a:xfrm>
            <a:off x="3779912" y="2924944"/>
            <a:ext cx="4968553" cy="364878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5" name="Picture 2" descr="http://img-fotki.yandex.ru/get/5628/157060903.106/0_b08b0_c6184d91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4716016" cy="34954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652120" y="476672"/>
            <a:ext cx="27446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Видит –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море </a:t>
            </a:r>
            <a:r>
              <a:rPr lang="ru-RU" sz="3200" b="1" dirty="0" smtClean="0">
                <a:solidFill>
                  <a:schemeClr val="bg1"/>
                </a:solidFill>
              </a:rPr>
              <a:t>слегка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р</a:t>
            </a:r>
            <a:r>
              <a:rPr lang="ru-RU" sz="3200" b="1" dirty="0" smtClean="0">
                <a:solidFill>
                  <a:schemeClr val="bg1"/>
                </a:solidFill>
              </a:rPr>
              <a:t>азыгралось…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077072"/>
            <a:ext cx="24945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Помутилося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синее </a:t>
            </a:r>
            <a:r>
              <a:rPr lang="ru-RU" sz="3200" b="1" dirty="0" smtClean="0">
                <a:solidFill>
                  <a:schemeClr val="bg1"/>
                </a:solidFill>
              </a:rPr>
              <a:t>море).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pic>
        <p:nvPicPr>
          <p:cNvPr id="5" name="Picture 10" descr="http://notillusion.ru/images/i/na-more-chernaya-burya.jpg"/>
          <p:cNvPicPr>
            <a:picLocks noChangeAspect="1" noChangeArrowheads="1"/>
          </p:cNvPicPr>
          <p:nvPr/>
        </p:nvPicPr>
        <p:blipFill>
          <a:blip r:embed="rId3" cstate="print"/>
          <a:srcRect l="2749" t="3447" r="2409" b="4807"/>
          <a:stretch>
            <a:fillRect/>
          </a:stretch>
        </p:blipFill>
        <p:spPr bwMode="auto">
          <a:xfrm>
            <a:off x="4211960" y="3140968"/>
            <a:ext cx="4670439" cy="33843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4" name="Picture 4" descr="http://img-fotki.yandex.ru/get/4115/157060903.106/0_b08b6_aa04d52a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4248472" cy="317180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716378" y="1772816"/>
            <a:ext cx="4427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Почернело </a:t>
            </a:r>
            <a:r>
              <a:rPr lang="ru-RU" sz="3200" b="1" dirty="0" smtClean="0">
                <a:solidFill>
                  <a:schemeClr val="bg1"/>
                </a:solidFill>
              </a:rPr>
              <a:t>синее </a:t>
            </a:r>
            <a:r>
              <a:rPr lang="ru-RU" sz="3200" b="1" dirty="0" smtClean="0">
                <a:solidFill>
                  <a:schemeClr val="bg1"/>
                </a:solidFill>
              </a:rPr>
              <a:t>море.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933056"/>
            <a:ext cx="4355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Видит, на море </a:t>
            </a:r>
            <a:r>
              <a:rPr lang="ru-RU" sz="3200" b="1" dirty="0" smtClean="0">
                <a:solidFill>
                  <a:schemeClr val="bg1"/>
                </a:solidFill>
              </a:rPr>
              <a:t>чёрная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буря: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Так и вздулись сердитые </a:t>
            </a:r>
            <a:r>
              <a:rPr lang="ru-RU" sz="3200" b="1" dirty="0" smtClean="0">
                <a:solidFill>
                  <a:schemeClr val="bg1"/>
                </a:solidFill>
              </a:rPr>
              <a:t>волны</a:t>
            </a:r>
            <a:r>
              <a:rPr lang="ru-RU" sz="32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Так и ходят, так воем </a:t>
            </a:r>
            <a:r>
              <a:rPr lang="ru-RU" sz="3200" b="1" dirty="0" smtClean="0">
                <a:solidFill>
                  <a:schemeClr val="bg1"/>
                </a:solidFill>
              </a:rPr>
              <a:t>и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воют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3181" y="620688"/>
            <a:ext cx="4630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Неспокойно </a:t>
            </a:r>
            <a:r>
              <a:rPr lang="ru-RU" sz="3200" b="1" dirty="0" smtClean="0">
                <a:solidFill>
                  <a:schemeClr val="bg1"/>
                </a:solidFill>
              </a:rPr>
              <a:t>синее </a:t>
            </a:r>
            <a:r>
              <a:rPr lang="ru-RU" sz="3200" b="1" dirty="0" smtClean="0">
                <a:solidFill>
                  <a:schemeClr val="bg1"/>
                </a:solidFill>
              </a:rPr>
              <a:t>море.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Подводные пейзажи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7650" name="Picture 2" descr="http://waterpics.ru/wp-content/uploads/podvodoj/podvodoj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50" y="1249710"/>
            <a:ext cx="7128792" cy="534659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3" name="Picture 4" descr="http://crystal.ck.ua/photo/640-95-1/2118_1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809" y="1124745"/>
            <a:ext cx="7288739" cy="546655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4" name="Picture 6" descr="http://savepic.ru/31149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086508"/>
            <a:ext cx="7344816" cy="55086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" name="Picture 8" descr="http://club.foto.ru/gallery/images/photo/2008/02/23/10481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241375"/>
            <a:ext cx="7488832" cy="56166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8" name="Picture 10" descr="http://www.webdive.ru/images/gallary/17/174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484784"/>
            <a:ext cx="7632848" cy="507931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" name="Picture 12" descr="http://img7.imageshack.us/img7/3250/calavera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556792"/>
            <a:ext cx="8001846" cy="50047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" name="Picture 14" descr="http://k7a.ru/photo/800-50-1/2925_rrrrirrrs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1340768"/>
            <a:ext cx="7056784" cy="529258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Морские водоросли</a:t>
            </a:r>
            <a:endParaRPr lang="ru-RU" dirty="0"/>
          </a:p>
        </p:txBody>
      </p:sp>
      <p:pic>
        <p:nvPicPr>
          <p:cNvPr id="7" name="Picture 10" descr="http://i.enc-dic.com/dic/colier/images/ph01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3798590" cy="281095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" name="Picture 8" descr="http://www.stihi.ru/pics/2013/08/09/4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12976"/>
            <a:ext cx="2586346" cy="338214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8" name="Picture 2" descr="http://aquaray.ru/ventricosa.jpg"/>
          <p:cNvPicPr>
            <a:picLocks noChangeAspect="1" noChangeArrowheads="1"/>
          </p:cNvPicPr>
          <p:nvPr/>
        </p:nvPicPr>
        <p:blipFill>
          <a:blip r:embed="rId5" cstate="print"/>
          <a:srcRect l="19636"/>
          <a:stretch>
            <a:fillRect/>
          </a:stretch>
        </p:blipFill>
        <p:spPr bwMode="auto">
          <a:xfrm>
            <a:off x="5868144" y="1484784"/>
            <a:ext cx="2947045" cy="21717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1" name="Picture 6" descr="http://www.indostan.ru/blog/foto-video/1759/30287_5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340768"/>
            <a:ext cx="3131839" cy="23488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15362" name="Picture 2" descr="http://www.alternativenergia.hu/wp-content/uploads/2011/10/alga-honl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920880" cy="531419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Морские водоросли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1628800"/>
            <a:ext cx="2256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/>
              <a:t>спирулина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Морские водоросли</a:t>
            </a:r>
            <a:endParaRPr lang="ru-RU" dirty="0"/>
          </a:p>
        </p:txBody>
      </p:sp>
      <p:pic>
        <p:nvPicPr>
          <p:cNvPr id="23554" name="Picture 2" descr="http://www.edabezvreda.ru/pict/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37624"/>
            <a:ext cx="8208912" cy="511348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5517232"/>
            <a:ext cx="715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Морская капуста, бурые водоросли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Морские водоросли</a:t>
            </a:r>
            <a:endParaRPr lang="ru-RU" dirty="0"/>
          </a:p>
        </p:txBody>
      </p:sp>
      <p:pic>
        <p:nvPicPr>
          <p:cNvPr id="22530" name="Picture 2" descr="http://cosmetics-deadsea.net/wp-content/uploads/2013/04/vodorosli-Dunaliella-548x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8430035" cy="45380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5661248"/>
            <a:ext cx="6737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Морские</a:t>
            </a:r>
            <a:r>
              <a:rPr lang="ru-RU" sz="3600" dirty="0" smtClean="0"/>
              <a:t> </a:t>
            </a:r>
            <a:r>
              <a:rPr lang="ru-RU" sz="3600" b="1" dirty="0" smtClean="0"/>
              <a:t>водоросли</a:t>
            </a:r>
            <a:r>
              <a:rPr lang="ru-RU" sz="3600" dirty="0" smtClean="0"/>
              <a:t> </a:t>
            </a:r>
            <a:r>
              <a:rPr lang="ru-RU" sz="3600" dirty="0" err="1" smtClean="0"/>
              <a:t>Дуналиелла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Морские водоросли</a:t>
            </a:r>
            <a:endParaRPr lang="ru-RU" dirty="0"/>
          </a:p>
        </p:txBody>
      </p:sp>
      <p:pic>
        <p:nvPicPr>
          <p:cNvPr id="20482" name="Picture 2" descr="http://s56.radikal.ru/i152/1008/e3/5d27b8771d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95381"/>
            <a:ext cx="7416824" cy="556261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5373216"/>
            <a:ext cx="58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Ульва</a:t>
            </a:r>
            <a:r>
              <a:rPr lang="ru-RU" sz="3600" dirty="0" smtClean="0">
                <a:solidFill>
                  <a:schemeClr val="bg1"/>
                </a:solidFill>
              </a:rPr>
              <a:t> - съедобные зеленые </a:t>
            </a:r>
            <a:r>
              <a:rPr lang="ru-RU" sz="3600" b="1" dirty="0" smtClean="0">
                <a:solidFill>
                  <a:schemeClr val="bg1"/>
                </a:solidFill>
              </a:rPr>
              <a:t>морские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водоросли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Морские водоросли</a:t>
            </a:r>
            <a:endParaRPr lang="ru-RU" dirty="0"/>
          </a:p>
        </p:txBody>
      </p:sp>
      <p:pic>
        <p:nvPicPr>
          <p:cNvPr id="10" name="Picture 4" descr="http://kiev.convdocs.org/tw_files2/urls_118/34/d-33591/7z-docs/1_html_2ac9a2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48188"/>
            <a:ext cx="8064896" cy="495624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Comic Sans MS" pitchFamily="66" charset="0"/>
              </a:rPr>
              <a:t>Морские животные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4546848" cy="5976664"/>
          </a:xfrm>
        </p:spPr>
        <p:txBody>
          <a:bodyPr>
            <a:normAutofit/>
          </a:bodyPr>
          <a:lstStyle/>
          <a:p>
            <a:r>
              <a:rPr lang="ru-RU" b="1" dirty="0" smtClean="0"/>
              <a:t>Нептун</a:t>
            </a:r>
            <a:r>
              <a:rPr lang="ru-RU" dirty="0" smtClean="0"/>
              <a:t> — в древнеримской мифологии </a:t>
            </a:r>
            <a:r>
              <a:rPr lang="ru-RU" b="1" dirty="0" smtClean="0"/>
              <a:t>бог</a:t>
            </a:r>
            <a:r>
              <a:rPr lang="ru-RU" dirty="0" smtClean="0"/>
              <a:t> морей и потоков. </a:t>
            </a:r>
          </a:p>
          <a:p>
            <a:endParaRPr lang="ru-RU" dirty="0" smtClean="0"/>
          </a:p>
          <a:p>
            <a:r>
              <a:rPr lang="ru-RU" dirty="0" smtClean="0"/>
              <a:t>Один из древнейших римских </a:t>
            </a:r>
            <a:r>
              <a:rPr lang="ru-RU" b="1" dirty="0" smtClean="0"/>
              <a:t>богов</a:t>
            </a:r>
            <a:r>
              <a:rPr lang="ru-RU" dirty="0" smtClean="0"/>
              <a:t>. Позднее был отождествлён с греческим </a:t>
            </a:r>
            <a:r>
              <a:rPr lang="ru-RU" b="1" dirty="0" smtClean="0"/>
              <a:t>богом</a:t>
            </a:r>
            <a:r>
              <a:rPr lang="ru-RU" dirty="0" smtClean="0"/>
              <a:t> Посейдоном. </a:t>
            </a:r>
            <a:endParaRPr lang="ru-RU" dirty="0"/>
          </a:p>
        </p:txBody>
      </p:sp>
      <p:pic>
        <p:nvPicPr>
          <p:cNvPr id="4" name="Picture 2" descr="http://www.wheelsofitaly.com/wiki/images/7/7d/Poseidon_sculpture_Copenhagen_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3857625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Летучая рыба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66" name="Picture 2" descr="http://i068.radikal.ru/1112/79/dbb1cf40f2be.jpg"/>
          <p:cNvPicPr>
            <a:picLocks noChangeAspect="1" noChangeArrowheads="1"/>
          </p:cNvPicPr>
          <p:nvPr/>
        </p:nvPicPr>
        <p:blipFill>
          <a:blip r:embed="rId3" cstate="print"/>
          <a:srcRect l="9764" t="9265" r="17706" b="22178"/>
          <a:stretch>
            <a:fillRect/>
          </a:stretch>
        </p:blipFill>
        <p:spPr bwMode="auto">
          <a:xfrm>
            <a:off x="323528" y="3933056"/>
            <a:ext cx="3744416" cy="266429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1268" name="Picture 4" descr="http://smalta.uz/files/jpg/2013/3/4/a26c6bd8dc3b08aa6d9bdf3399e749ac.jpg"/>
          <p:cNvPicPr>
            <a:picLocks noChangeAspect="1" noChangeArrowheads="1"/>
          </p:cNvPicPr>
          <p:nvPr/>
        </p:nvPicPr>
        <p:blipFill>
          <a:blip r:embed="rId4" cstate="print"/>
          <a:srcRect l="10584" t="9164" r="13817" b="10656"/>
          <a:stretch>
            <a:fillRect/>
          </a:stretch>
        </p:blipFill>
        <p:spPr bwMode="auto">
          <a:xfrm>
            <a:off x="395536" y="1268760"/>
            <a:ext cx="3600400" cy="25202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1270" name="Picture 6" descr="http://www.origins.org.ua/pictures/riba_letaet_1.jpg"/>
          <p:cNvPicPr>
            <a:picLocks noChangeAspect="1" noChangeArrowheads="1"/>
          </p:cNvPicPr>
          <p:nvPr/>
        </p:nvPicPr>
        <p:blipFill>
          <a:blip r:embed="rId5" cstate="print"/>
          <a:srcRect t="43" r="810"/>
          <a:stretch>
            <a:fillRect/>
          </a:stretch>
        </p:blipFill>
        <p:spPr bwMode="auto">
          <a:xfrm>
            <a:off x="4355976" y="2348880"/>
            <a:ext cx="4529478" cy="342960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Кальмар 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42" name="Picture 2" descr="http://womantalks.ru/uploads/post-121732-1285877313_thumb.jpg"/>
          <p:cNvPicPr>
            <a:picLocks noChangeAspect="1" noChangeArrowheads="1"/>
          </p:cNvPicPr>
          <p:nvPr/>
        </p:nvPicPr>
        <p:blipFill>
          <a:blip r:embed="rId3" cstate="print"/>
          <a:srcRect t="4032" r="1721"/>
          <a:stretch>
            <a:fillRect/>
          </a:stretch>
        </p:blipFill>
        <p:spPr bwMode="auto">
          <a:xfrm>
            <a:off x="251520" y="1700808"/>
            <a:ext cx="4680520" cy="34278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44" name="Picture 4" descr="http://www.pxleyes.com/blog/wp-content/uploads/underwater/17.jpg"/>
          <p:cNvPicPr>
            <a:picLocks noChangeAspect="1" noChangeArrowheads="1"/>
          </p:cNvPicPr>
          <p:nvPr/>
        </p:nvPicPr>
        <p:blipFill>
          <a:blip r:embed="rId4" cstate="print"/>
          <a:srcRect l="16676" t="12970" r="8280" b="7354"/>
          <a:stretch>
            <a:fillRect/>
          </a:stretch>
        </p:blipFill>
        <p:spPr bwMode="auto">
          <a:xfrm>
            <a:off x="4860032" y="1412776"/>
            <a:ext cx="3888432" cy="309634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46" name="Picture 6" descr="http://www.wired.com/images_blogs/wiredscience/2012/08/tuseoteuthis-modern.jpg"/>
          <p:cNvPicPr>
            <a:picLocks noChangeAspect="1" noChangeArrowheads="1"/>
          </p:cNvPicPr>
          <p:nvPr/>
        </p:nvPicPr>
        <p:blipFill>
          <a:blip r:embed="rId5" cstate="print"/>
          <a:srcRect l="7570" t="19236" r="5158" b="23055"/>
          <a:stretch>
            <a:fillRect/>
          </a:stretch>
        </p:blipFill>
        <p:spPr bwMode="auto">
          <a:xfrm>
            <a:off x="3347864" y="4365104"/>
            <a:ext cx="4572000" cy="21602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Осьминог 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218" name="Picture 2" descr="http://st-listas.20minutos.es/images/2010-02/194091/2124680_640px.jpg?1274996432"/>
          <p:cNvPicPr>
            <a:picLocks noChangeAspect="1" noChangeArrowheads="1"/>
          </p:cNvPicPr>
          <p:nvPr/>
        </p:nvPicPr>
        <p:blipFill>
          <a:blip r:embed="rId3" cstate="print"/>
          <a:srcRect t="8791" r="5256"/>
          <a:stretch>
            <a:fillRect/>
          </a:stretch>
        </p:blipFill>
        <p:spPr bwMode="auto">
          <a:xfrm>
            <a:off x="231642" y="3679913"/>
            <a:ext cx="4032448" cy="298841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220" name="Picture 4" descr="http://img1.liveinternet.ru/images/attach/c/3/75/424/75424699_osminog.jpg"/>
          <p:cNvPicPr>
            <a:picLocks noChangeAspect="1" noChangeArrowheads="1"/>
          </p:cNvPicPr>
          <p:nvPr/>
        </p:nvPicPr>
        <p:blipFill>
          <a:blip r:embed="rId4" cstate="print"/>
          <a:srcRect t="22805" r="7685"/>
          <a:stretch>
            <a:fillRect/>
          </a:stretch>
        </p:blipFill>
        <p:spPr bwMode="auto">
          <a:xfrm>
            <a:off x="4932040" y="4149080"/>
            <a:ext cx="3886472" cy="243742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222" name="Picture 6" descr="http://img.mota.ru/upload/wallpapers/2009/07/15/11/02/3416/animals_465-crop.jpg"/>
          <p:cNvPicPr>
            <a:picLocks noChangeAspect="1" noChangeArrowheads="1"/>
          </p:cNvPicPr>
          <p:nvPr/>
        </p:nvPicPr>
        <p:blipFill>
          <a:blip r:embed="rId5" cstate="print"/>
          <a:srcRect l="7129"/>
          <a:stretch>
            <a:fillRect/>
          </a:stretch>
        </p:blipFill>
        <p:spPr bwMode="auto">
          <a:xfrm>
            <a:off x="5508104" y="1268760"/>
            <a:ext cx="3207223" cy="259005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224" name="Picture 8" descr="http://s.pikabu.ru/images/big_size_comm/2012-09_4/13481673894136.jpg"/>
          <p:cNvPicPr>
            <a:picLocks noChangeAspect="1" noChangeArrowheads="1"/>
          </p:cNvPicPr>
          <p:nvPr/>
        </p:nvPicPr>
        <p:blipFill>
          <a:blip r:embed="rId6" cstate="print"/>
          <a:srcRect l="10496" t="11196" r="5535" b="2036"/>
          <a:stretch>
            <a:fillRect/>
          </a:stretch>
        </p:blipFill>
        <p:spPr bwMode="auto">
          <a:xfrm>
            <a:off x="611560" y="1268760"/>
            <a:ext cx="2880320" cy="22322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Морская звезда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img1.liveinternet.ru/images/attach/b/4/104/164/104164149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272808" cy="54546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2" name="Picture 4" descr="http://www.ikirov.ru/files/1106/%D0%B7%D0%B2%D0%B5%D0%B7%D0%B4%D0%B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336113"/>
            <a:ext cx="5616624" cy="55218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3" name="Picture 6" descr="http://stat21.privet.ru/lr/0c239fcb7c24bdb203c2fcf4e0bc8d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196752"/>
            <a:ext cx="7200800" cy="541054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4" name="Picture 12" descr="http://www.imageblogs.org/wp-content/uploads/2011/11/mesmerizing-beauty-of-star-fish-5.jpg"/>
          <p:cNvPicPr>
            <a:picLocks noChangeAspect="1" noChangeArrowheads="1"/>
          </p:cNvPicPr>
          <p:nvPr/>
        </p:nvPicPr>
        <p:blipFill>
          <a:blip r:embed="rId6" cstate="print"/>
          <a:srcRect l="12371" t="8285" r="9281" b="4725"/>
          <a:stretch>
            <a:fillRect/>
          </a:stretch>
        </p:blipFill>
        <p:spPr bwMode="auto">
          <a:xfrm>
            <a:off x="971599" y="1268760"/>
            <a:ext cx="7133935" cy="525658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" name="Picture 8" descr="http://crazymama.ru/images/foto/27/27709.jpeg"/>
          <p:cNvPicPr>
            <a:picLocks noChangeAspect="1" noChangeArrowheads="1"/>
          </p:cNvPicPr>
          <p:nvPr/>
        </p:nvPicPr>
        <p:blipFill>
          <a:blip r:embed="rId7" cstate="print"/>
          <a:srcRect r="7425" b="12266"/>
          <a:stretch>
            <a:fillRect/>
          </a:stretch>
        </p:blipFill>
        <p:spPr bwMode="auto">
          <a:xfrm>
            <a:off x="971600" y="1546126"/>
            <a:ext cx="7128792" cy="507637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6" name="Picture 10" descr="http://lol54.ru/uploads/posts/2013-05/thumbs/1367857918_bocadeldrago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823414"/>
            <a:ext cx="8352928" cy="469282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Морское перо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www.fermer1.ru/sites/default/files/imagecache/500x500/wysiwyg_imageupload/3220/Cavernularia-obe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6840760" cy="513057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1" name="Picture 6" descr="http://www.sea4you.ru/_mod_files/ce_images/photoalbum/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412776"/>
            <a:ext cx="6048672" cy="51867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2" name="Picture 4" descr="http://www.zoo-exohome.ru/wp-content/uploads/2011/08/4544777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84784"/>
            <a:ext cx="7590717" cy="50295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3" name="Picture 8" descr="http://vashe-mneniebucket.s3.amazonaws.com/wp-content/uploads/2013/05/crinoidia-620x4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196752"/>
            <a:ext cx="7346032" cy="53559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4" name="Picture 10" descr="http://www.korabli.eu/users/andrey/images/podvodnye-peyzazhi/full/morskie-per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7408" y="1234852"/>
            <a:ext cx="7128792" cy="534659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Удильщик 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vladnews.ru/uploads/2011/may/18/ra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7056784" cy="53023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" name="Picture 4" descr="http://woman-project.com/uploads/1360792800/af1c079e31ad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7982427" cy="481848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" name="Picture 6" descr="http://www.vsenovosti.in.ua/sites/default/files/reports/ribaj/.thumbs/84cc5893c0bee2ba844cdad7e8b0e0bc_600_0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196752"/>
            <a:ext cx="6336704" cy="53638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Иван Айвазовский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3968" y="3140968"/>
            <a:ext cx="4474840" cy="3456384"/>
          </a:xfrm>
        </p:spPr>
        <p:txBody>
          <a:bodyPr/>
          <a:lstStyle/>
          <a:p>
            <a:r>
              <a:rPr lang="ru-RU" b="1" dirty="0" smtClean="0"/>
              <a:t>17  июля 1817 года — 19 апреля 1900 года</a:t>
            </a:r>
          </a:p>
          <a:p>
            <a:endParaRPr lang="ru-RU" b="1" dirty="0" smtClean="0"/>
          </a:p>
          <a:p>
            <a:r>
              <a:rPr lang="ru-RU" b="1" dirty="0" smtClean="0"/>
              <a:t>Всемирно известный русский</a:t>
            </a:r>
            <a:r>
              <a:rPr lang="ru-RU" b="1" baseline="30000" dirty="0" smtClean="0"/>
              <a:t> </a:t>
            </a:r>
            <a:r>
              <a:rPr lang="ru-RU" b="1" dirty="0" smtClean="0"/>
              <a:t>художник-маринист</a:t>
            </a:r>
            <a:endParaRPr lang="ru-RU" b="1" dirty="0"/>
          </a:p>
        </p:txBody>
      </p:sp>
      <p:pic>
        <p:nvPicPr>
          <p:cNvPr id="18436" name="Picture 4" descr="&amp;Acy;&amp;jcy;&amp;vcy;&amp;acy;&amp;zcy;&amp;ocy;&amp;vcy;&amp;scy;&amp;kcy;&amp;icy;&amp;jcy; &amp;Icy;&amp;vcy;&amp;a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3038"/>
            <a:ext cx="3456384" cy="497719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18434" name="Picture 2" descr="http://im1-tub-ru.yandex.net/i?id=141158013-5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7128792" cy="531999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«Девятый вал»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3" name="Picture 6" descr="http://img1.liveinternet.ru/images/attach/b/3/26/353/26353334_Ayvazovskiy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6984776" cy="50544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67401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«Черное море»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3" name="Picture 4" descr="http://im1-tub-ru.yandex.net/i?id=124008429-0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7848872" cy="486500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4627" y="122863"/>
            <a:ext cx="72747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«Неаполитанский залив </a:t>
            </a:r>
            <a:b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в лунную ночь»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«Буря»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7410" name="Picture 2" descr="http://img1.liveinternet.ru/images/foto/b/3/apps/0/508/508817_aivazovskii_ivan_konstantinovich_bur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8172408" cy="48142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«Среди волн»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6386" name="Picture 2" descr="http://img1.liveinternet.ru/images/attach/c/6/90/499/90499103_4085248_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936597" cy="52958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i.tyt.by/avatars/1028583/600x600128210608968.jpe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Море в «Сказке о рыбаке и рыбке» А.С.Пушкина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Picture 6" descr="http://notillusion.ru/images/i/vipustil-starik-ribku.jpg"/>
          <p:cNvPicPr>
            <a:picLocks noChangeAspect="1" noChangeArrowheads="1"/>
          </p:cNvPicPr>
          <p:nvPr/>
        </p:nvPicPr>
        <p:blipFill>
          <a:blip r:embed="rId3" cstate="print"/>
          <a:srcRect l="4271" t="7200" r="4611" b="6401"/>
          <a:stretch>
            <a:fillRect/>
          </a:stretch>
        </p:blipFill>
        <p:spPr bwMode="auto">
          <a:xfrm>
            <a:off x="1547664" y="1916832"/>
            <a:ext cx="6240693" cy="46805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140</Words>
  <Application>Microsoft Office PowerPoint</Application>
  <PresentationFormat>Экран (4:3)</PresentationFormat>
  <Paragraphs>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Путешествие в царство Нептуна</vt:lpstr>
      <vt:lpstr>Слайд 2</vt:lpstr>
      <vt:lpstr>Иван Айвазовский</vt:lpstr>
      <vt:lpstr>«Девятый вал»</vt:lpstr>
      <vt:lpstr> «Черное море»</vt:lpstr>
      <vt:lpstr>«Неаполитанский залив  в лунную ночь»</vt:lpstr>
      <vt:lpstr>«Буря»</vt:lpstr>
      <vt:lpstr>«Среди волн»</vt:lpstr>
      <vt:lpstr>Море в «Сказке о рыбаке и рыбке» А.С.Пушкина</vt:lpstr>
      <vt:lpstr>Слайд 10</vt:lpstr>
      <vt:lpstr>Слайд 11</vt:lpstr>
      <vt:lpstr>Подводные пейзажи</vt:lpstr>
      <vt:lpstr>Морские водоросли</vt:lpstr>
      <vt:lpstr>Морские водоросли</vt:lpstr>
      <vt:lpstr>Морские водоросли</vt:lpstr>
      <vt:lpstr>Морские водоросли</vt:lpstr>
      <vt:lpstr>Морские водоросли</vt:lpstr>
      <vt:lpstr>Морские водоросли</vt:lpstr>
      <vt:lpstr>Морские животные</vt:lpstr>
      <vt:lpstr>Летучая рыба</vt:lpstr>
      <vt:lpstr>Кальмар </vt:lpstr>
      <vt:lpstr>Осьминог </vt:lpstr>
      <vt:lpstr>Морская звезда</vt:lpstr>
      <vt:lpstr>Морское перо</vt:lpstr>
      <vt:lpstr>Удильщик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32</cp:revision>
  <dcterms:modified xsi:type="dcterms:W3CDTF">2014-01-16T16:05:59Z</dcterms:modified>
</cp:coreProperties>
</file>