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8" r:id="rId2"/>
    <p:sldId id="293" r:id="rId3"/>
    <p:sldId id="291" r:id="rId4"/>
    <p:sldId id="294" r:id="rId5"/>
    <p:sldId id="271" r:id="rId6"/>
    <p:sldId id="260" r:id="rId7"/>
    <p:sldId id="264" r:id="rId8"/>
    <p:sldId id="295" r:id="rId9"/>
    <p:sldId id="273" r:id="rId10"/>
    <p:sldId id="278" r:id="rId11"/>
    <p:sldId id="284" r:id="rId12"/>
    <p:sldId id="285" r:id="rId13"/>
    <p:sldId id="286" r:id="rId14"/>
    <p:sldId id="296" r:id="rId15"/>
    <p:sldId id="277" r:id="rId16"/>
    <p:sldId id="279" r:id="rId17"/>
    <p:sldId id="289" r:id="rId18"/>
    <p:sldId id="290" r:id="rId19"/>
    <p:sldId id="297" r:id="rId20"/>
    <p:sldId id="26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00FF99"/>
    <a:srgbClr val="00FF00"/>
    <a:srgbClr val="2A1D87"/>
    <a:srgbClr val="897DE3"/>
    <a:srgbClr val="BFC571"/>
    <a:srgbClr val="00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86" y="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9" d="100"/>
        <a:sy n="49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F4B2F-8774-4C53-B1BF-AD07BA8DE6E6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EAADA8-1AB5-4C73-9690-6F8719C4DC49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Ҡә-ҡә-ҡә – Ҡәҙриә алды ҡәләм,</a:t>
          </a:r>
        </a:p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ҡы-ҡы-ҡы – ҡыйыҡтан тамсы тама.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30A6402-DEBD-46E5-B8CF-20832A9EED03}" type="parTrans" cxnId="{092236B7-6388-4A5C-9AA9-BF1587757637}">
      <dgm:prSet/>
      <dgm:spPr/>
      <dgm:t>
        <a:bodyPr/>
        <a:lstStyle/>
        <a:p>
          <a:endParaRPr lang="ru-RU"/>
        </a:p>
      </dgm:t>
    </dgm:pt>
    <dgm:pt modelId="{88F9525C-6A14-4C22-9D7E-ABD38DAC2561}" type="sibTrans" cxnId="{092236B7-6388-4A5C-9AA9-BF1587757637}">
      <dgm:prSet/>
      <dgm:spPr/>
      <dgm:t>
        <a:bodyPr/>
        <a:lstStyle/>
        <a:p>
          <a:endParaRPr lang="ru-RU"/>
        </a:p>
      </dgm:t>
    </dgm:pt>
    <dgm:pt modelId="{C149A1C1-6DB3-43BE-B788-95C355CB3C2A}">
      <dgm:prSet phldrT="[Текст]" custT="1"/>
      <dgm:spPr>
        <a:solidFill>
          <a:srgbClr val="0000FF"/>
        </a:solidFill>
      </dgm:spPr>
      <dgm:t>
        <a:bodyPr/>
        <a:lstStyle/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Һеҙҙең Зөфәр бөҙрә булһа, беҙҙең Зөһрә лә бөҙрә.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6F7C568-9D35-4FC9-BE8C-892E52BA4AFD}" type="parTrans" cxnId="{AD8B5866-50AB-44DA-81B1-345F78765028}">
      <dgm:prSet/>
      <dgm:spPr/>
      <dgm:t>
        <a:bodyPr/>
        <a:lstStyle/>
        <a:p>
          <a:endParaRPr lang="ru-RU"/>
        </a:p>
      </dgm:t>
    </dgm:pt>
    <dgm:pt modelId="{54DD9AB3-35CF-4658-A646-FCE9208F4E89}" type="sibTrans" cxnId="{AD8B5866-50AB-44DA-81B1-345F78765028}">
      <dgm:prSet/>
      <dgm:spPr/>
      <dgm:t>
        <a:bodyPr/>
        <a:lstStyle/>
        <a:p>
          <a:endParaRPr lang="ru-RU"/>
        </a:p>
      </dgm:t>
    </dgm:pt>
    <dgm:pt modelId="{1428933D-68C8-48DE-8BE4-B27E9A58DFDF}">
      <dgm:prSet phldrT="[Текст]" custT="1"/>
      <dgm:spPr>
        <a:solidFill>
          <a:srgbClr val="0000FF"/>
        </a:solidFill>
      </dgm:spPr>
      <dgm:t>
        <a:bodyPr/>
        <a:lstStyle/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Миңлеғәле ҡурайының моңдарын</a:t>
          </a:r>
        </a:p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 мин </a:t>
          </a:r>
          <a:r>
            <a:rPr lang="be-BY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тыңланым.</a:t>
          </a:r>
          <a:endParaRPr lang="ru-RU" sz="2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F6FFDFA-EB6F-4D78-978A-A0E2929E5DE3}" type="parTrans" cxnId="{1FE4A6AA-1C9B-473C-A1EA-A626BF954541}">
      <dgm:prSet/>
      <dgm:spPr/>
      <dgm:t>
        <a:bodyPr/>
        <a:lstStyle/>
        <a:p>
          <a:endParaRPr lang="ru-RU"/>
        </a:p>
      </dgm:t>
    </dgm:pt>
    <dgm:pt modelId="{8D254BF0-4795-4CAB-B39D-327F5C8A2A91}" type="sibTrans" cxnId="{1FE4A6AA-1C9B-473C-A1EA-A626BF954541}">
      <dgm:prSet/>
      <dgm:spPr/>
      <dgm:t>
        <a:bodyPr/>
        <a:lstStyle/>
        <a:p>
          <a:endParaRPr lang="ru-RU"/>
        </a:p>
      </dgm:t>
    </dgm:pt>
    <dgm:pt modelId="{A21B95CB-6DD0-42C4-A971-9FD17EE28FBC}">
      <dgm:prSet phldrT="[Текст]" custT="1"/>
      <dgm:spPr>
        <a:solidFill>
          <a:srgbClr val="0000FF"/>
        </a:solidFill>
      </dgm:spPr>
      <dgm:t>
        <a:bodyPr/>
        <a:lstStyle/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Әлимә, Әсмә,Әлиә</a:t>
          </a:r>
        </a:p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 сәй эсәләр күмәкләп</a:t>
          </a:r>
        </a:p>
      </dgm:t>
    </dgm:pt>
    <dgm:pt modelId="{82380994-B06B-4139-A8FE-3AA552DC0756}" type="parTrans" cxnId="{E20E3263-9868-43FA-8FF4-AE7899AEABE7}">
      <dgm:prSet/>
      <dgm:spPr/>
      <dgm:t>
        <a:bodyPr/>
        <a:lstStyle/>
        <a:p>
          <a:endParaRPr lang="ru-RU"/>
        </a:p>
      </dgm:t>
    </dgm:pt>
    <dgm:pt modelId="{22728631-4739-4F7F-8A65-4A4B72EB480B}" type="sibTrans" cxnId="{E20E3263-9868-43FA-8FF4-AE7899AEABE7}">
      <dgm:prSet/>
      <dgm:spPr/>
      <dgm:t>
        <a:bodyPr/>
        <a:lstStyle/>
        <a:p>
          <a:endParaRPr lang="ru-RU"/>
        </a:p>
      </dgm:t>
    </dgm:pt>
    <dgm:pt modelId="{C4E25A04-C816-4067-96DE-98D54CE495D7}">
      <dgm:prSet phldrT="[Текст]" custT="1"/>
      <dgm:spPr>
        <a:solidFill>
          <a:srgbClr val="0000FF"/>
        </a:solidFill>
      </dgm:spPr>
      <dgm:t>
        <a:bodyPr/>
        <a:lstStyle/>
        <a:p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Өммөгөлсөм өләсәйем</a:t>
          </a:r>
        </a:p>
        <a:p>
          <a:r>
            <a:rPr lang="be-BY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өлөштәрен</a:t>
          </a:r>
          <a:r>
            <a:rPr lang="be-BY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be-BY" sz="2800" dirty="0" smtClean="0">
              <a:latin typeface="Times New Roman" pitchFamily="18" charset="0"/>
              <a:cs typeface="Times New Roman" pitchFamily="18" charset="0"/>
            </a:rPr>
            <a:t>өләшә</a:t>
          </a:r>
          <a:r>
            <a:rPr lang="be-BY" sz="20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B09B001-D074-46ED-801A-724ED0BDE5F6}" type="parTrans" cxnId="{D7715D75-8626-40FD-8B71-CAF082A6B20E}">
      <dgm:prSet/>
      <dgm:spPr/>
      <dgm:t>
        <a:bodyPr/>
        <a:lstStyle/>
        <a:p>
          <a:endParaRPr lang="ru-RU"/>
        </a:p>
      </dgm:t>
    </dgm:pt>
    <dgm:pt modelId="{32ECE64A-C440-44F0-881A-DBF34A70A81A}" type="sibTrans" cxnId="{D7715D75-8626-40FD-8B71-CAF082A6B20E}">
      <dgm:prSet/>
      <dgm:spPr/>
      <dgm:t>
        <a:bodyPr/>
        <a:lstStyle/>
        <a:p>
          <a:endParaRPr lang="ru-RU"/>
        </a:p>
      </dgm:t>
    </dgm:pt>
    <dgm:pt modelId="{47BC328E-7B49-4D31-BA11-2D8F8D4DBFD0}" type="pres">
      <dgm:prSet presAssocID="{A70F4B2F-8774-4C53-B1BF-AD07BA8DE6E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D694C2-0E00-43C5-94F7-4911C4E03563}" type="pres">
      <dgm:prSet presAssocID="{B3EAADA8-1AB5-4C73-9690-6F8719C4DC49}" presName="node" presStyleLbl="node1" presStyleIdx="0" presStyleCnt="5" custScaleX="3733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048F3-4D4B-452D-87BB-D476FB1ADF7A}" type="pres">
      <dgm:prSet presAssocID="{B3EAADA8-1AB5-4C73-9690-6F8719C4DC49}" presName="spNode" presStyleCnt="0"/>
      <dgm:spPr/>
    </dgm:pt>
    <dgm:pt modelId="{A474285B-D2BE-4338-BCF1-B9AA5AB32582}" type="pres">
      <dgm:prSet presAssocID="{88F9525C-6A14-4C22-9D7E-ABD38DAC2561}" presName="sibTrans" presStyleLbl="sibTrans1D1" presStyleIdx="0" presStyleCnt="5"/>
      <dgm:spPr/>
      <dgm:t>
        <a:bodyPr/>
        <a:lstStyle/>
        <a:p>
          <a:endParaRPr lang="ru-RU"/>
        </a:p>
      </dgm:t>
    </dgm:pt>
    <dgm:pt modelId="{B3422A6E-A07E-42B2-9A04-C3D9334DEAA6}" type="pres">
      <dgm:prSet presAssocID="{C149A1C1-6DB3-43BE-B788-95C355CB3C2A}" presName="node" presStyleLbl="node1" presStyleIdx="1" presStyleCnt="5" custScaleX="197601" custScaleY="96558" custRadScaleRad="101710" custRadScaleInc="5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701D9D-C75D-40B0-AC35-1475728C0BCC}" type="pres">
      <dgm:prSet presAssocID="{C149A1C1-6DB3-43BE-B788-95C355CB3C2A}" presName="spNode" presStyleCnt="0"/>
      <dgm:spPr/>
    </dgm:pt>
    <dgm:pt modelId="{BE5A90CD-5D55-4F4D-BEDB-B081AD0ABAAD}" type="pres">
      <dgm:prSet presAssocID="{54DD9AB3-35CF-4658-A646-FCE9208F4E89}" presName="sibTrans" presStyleLbl="sibTrans1D1" presStyleIdx="1" presStyleCnt="5"/>
      <dgm:spPr/>
      <dgm:t>
        <a:bodyPr/>
        <a:lstStyle/>
        <a:p>
          <a:endParaRPr lang="ru-RU"/>
        </a:p>
      </dgm:t>
    </dgm:pt>
    <dgm:pt modelId="{B1A32A00-481E-4DD4-B5D6-AF97D123C8CE}" type="pres">
      <dgm:prSet presAssocID="{1428933D-68C8-48DE-8BE4-B27E9A58DFDF}" presName="node" presStyleLbl="node1" presStyleIdx="2" presStyleCnt="5" custScaleX="176257" custScaleY="164702" custRadScaleRad="111812" custRadScaleInc="-531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F2735-55B2-4287-B5F6-EC1D5A4F523B}" type="pres">
      <dgm:prSet presAssocID="{1428933D-68C8-48DE-8BE4-B27E9A58DFDF}" presName="spNode" presStyleCnt="0"/>
      <dgm:spPr/>
    </dgm:pt>
    <dgm:pt modelId="{90CA8F87-E81C-4E75-8318-0DD04D106463}" type="pres">
      <dgm:prSet presAssocID="{8D254BF0-4795-4CAB-B39D-327F5C8A2A91}" presName="sibTrans" presStyleLbl="sibTrans1D1" presStyleIdx="2" presStyleCnt="5"/>
      <dgm:spPr/>
      <dgm:t>
        <a:bodyPr/>
        <a:lstStyle/>
        <a:p>
          <a:endParaRPr lang="ru-RU"/>
        </a:p>
      </dgm:t>
    </dgm:pt>
    <dgm:pt modelId="{4C6D3072-B978-43AB-AC53-FC10D398AAE8}" type="pres">
      <dgm:prSet presAssocID="{A21B95CB-6DD0-42C4-A971-9FD17EE28FBC}" presName="node" presStyleLbl="node1" presStyleIdx="3" presStyleCnt="5" custAng="0" custScaleX="181252" custScaleY="171810" custRadScaleRad="98001" custRadScaleInc="5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28721C-0F80-4389-8AD6-68361BD8C637}" type="pres">
      <dgm:prSet presAssocID="{A21B95CB-6DD0-42C4-A971-9FD17EE28FBC}" presName="spNode" presStyleCnt="0"/>
      <dgm:spPr/>
    </dgm:pt>
    <dgm:pt modelId="{18398A38-8167-4208-BF47-2770283229A9}" type="pres">
      <dgm:prSet presAssocID="{22728631-4739-4F7F-8A65-4A4B72EB480B}" presName="sibTrans" presStyleLbl="sibTrans1D1" presStyleIdx="3" presStyleCnt="5"/>
      <dgm:spPr/>
      <dgm:t>
        <a:bodyPr/>
        <a:lstStyle/>
        <a:p>
          <a:endParaRPr lang="ru-RU"/>
        </a:p>
      </dgm:t>
    </dgm:pt>
    <dgm:pt modelId="{33B0F739-08C6-40AF-8599-65B2739F0DEC}" type="pres">
      <dgm:prSet presAssocID="{C4E25A04-C816-4067-96DE-98D54CE495D7}" presName="node" presStyleLbl="node1" presStyleIdx="4" presStyleCnt="5" custScaleX="229648" custRadScaleRad="82023" custRadScaleInc="7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1FA733-6590-4204-9D63-5CF04B08914D}" type="pres">
      <dgm:prSet presAssocID="{C4E25A04-C816-4067-96DE-98D54CE495D7}" presName="spNode" presStyleCnt="0"/>
      <dgm:spPr/>
    </dgm:pt>
    <dgm:pt modelId="{F39C4D24-40A7-4D32-804C-3033117A75AC}" type="pres">
      <dgm:prSet presAssocID="{32ECE64A-C440-44F0-881A-DBF34A70A81A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43533F03-F7BB-4909-90C9-B75E6315ACDA}" type="presOf" srcId="{B3EAADA8-1AB5-4C73-9690-6F8719C4DC49}" destId="{BBD694C2-0E00-43C5-94F7-4911C4E03563}" srcOrd="0" destOrd="0" presId="urn:microsoft.com/office/officeart/2005/8/layout/cycle6"/>
    <dgm:cxn modelId="{D7715D75-8626-40FD-8B71-CAF082A6B20E}" srcId="{A70F4B2F-8774-4C53-B1BF-AD07BA8DE6E6}" destId="{C4E25A04-C816-4067-96DE-98D54CE495D7}" srcOrd="4" destOrd="0" parTransId="{9B09B001-D074-46ED-801A-724ED0BDE5F6}" sibTransId="{32ECE64A-C440-44F0-881A-DBF34A70A81A}"/>
    <dgm:cxn modelId="{092236B7-6388-4A5C-9AA9-BF1587757637}" srcId="{A70F4B2F-8774-4C53-B1BF-AD07BA8DE6E6}" destId="{B3EAADA8-1AB5-4C73-9690-6F8719C4DC49}" srcOrd="0" destOrd="0" parTransId="{530A6402-DEBD-46E5-B8CF-20832A9EED03}" sibTransId="{88F9525C-6A14-4C22-9D7E-ABD38DAC2561}"/>
    <dgm:cxn modelId="{392EC72F-A7BE-4C5F-9B77-3F09AB8B47E6}" type="presOf" srcId="{32ECE64A-C440-44F0-881A-DBF34A70A81A}" destId="{F39C4D24-40A7-4D32-804C-3033117A75AC}" srcOrd="0" destOrd="0" presId="urn:microsoft.com/office/officeart/2005/8/layout/cycle6"/>
    <dgm:cxn modelId="{E6B53433-4860-4016-A057-9608EB805156}" type="presOf" srcId="{A21B95CB-6DD0-42C4-A971-9FD17EE28FBC}" destId="{4C6D3072-B978-43AB-AC53-FC10D398AAE8}" srcOrd="0" destOrd="0" presId="urn:microsoft.com/office/officeart/2005/8/layout/cycle6"/>
    <dgm:cxn modelId="{3FF5ED8B-2F0F-4F2F-9355-34504FCE1DBC}" type="presOf" srcId="{22728631-4739-4F7F-8A65-4A4B72EB480B}" destId="{18398A38-8167-4208-BF47-2770283229A9}" srcOrd="0" destOrd="0" presId="urn:microsoft.com/office/officeart/2005/8/layout/cycle6"/>
    <dgm:cxn modelId="{1C64F691-B4E7-4FD4-B52C-0668D184F88B}" type="presOf" srcId="{C4E25A04-C816-4067-96DE-98D54CE495D7}" destId="{33B0F739-08C6-40AF-8599-65B2739F0DEC}" srcOrd="0" destOrd="0" presId="urn:microsoft.com/office/officeart/2005/8/layout/cycle6"/>
    <dgm:cxn modelId="{9315E1A3-1C5F-4A4B-B044-A00FAF39D8CE}" type="presOf" srcId="{C149A1C1-6DB3-43BE-B788-95C355CB3C2A}" destId="{B3422A6E-A07E-42B2-9A04-C3D9334DEAA6}" srcOrd="0" destOrd="0" presId="urn:microsoft.com/office/officeart/2005/8/layout/cycle6"/>
    <dgm:cxn modelId="{F4263757-EB69-4D54-9590-20E0ECE03F94}" type="presOf" srcId="{54DD9AB3-35CF-4658-A646-FCE9208F4E89}" destId="{BE5A90CD-5D55-4F4D-BEDB-B081AD0ABAAD}" srcOrd="0" destOrd="0" presId="urn:microsoft.com/office/officeart/2005/8/layout/cycle6"/>
    <dgm:cxn modelId="{350CA371-1F5B-489A-8CEB-3236D237CDD2}" type="presOf" srcId="{A70F4B2F-8774-4C53-B1BF-AD07BA8DE6E6}" destId="{47BC328E-7B49-4D31-BA11-2D8F8D4DBFD0}" srcOrd="0" destOrd="0" presId="urn:microsoft.com/office/officeart/2005/8/layout/cycle6"/>
    <dgm:cxn modelId="{AD8B5866-50AB-44DA-81B1-345F78765028}" srcId="{A70F4B2F-8774-4C53-B1BF-AD07BA8DE6E6}" destId="{C149A1C1-6DB3-43BE-B788-95C355CB3C2A}" srcOrd="1" destOrd="0" parTransId="{46F7C568-9D35-4FC9-BE8C-892E52BA4AFD}" sibTransId="{54DD9AB3-35CF-4658-A646-FCE9208F4E89}"/>
    <dgm:cxn modelId="{3942B08D-4388-4E48-BDC4-2D34C49E0D8C}" type="presOf" srcId="{8D254BF0-4795-4CAB-B39D-327F5C8A2A91}" destId="{90CA8F87-E81C-4E75-8318-0DD04D106463}" srcOrd="0" destOrd="0" presId="urn:microsoft.com/office/officeart/2005/8/layout/cycle6"/>
    <dgm:cxn modelId="{1FE4A6AA-1C9B-473C-A1EA-A626BF954541}" srcId="{A70F4B2F-8774-4C53-B1BF-AD07BA8DE6E6}" destId="{1428933D-68C8-48DE-8BE4-B27E9A58DFDF}" srcOrd="2" destOrd="0" parTransId="{EF6FFDFA-EB6F-4D78-978A-A0E2929E5DE3}" sibTransId="{8D254BF0-4795-4CAB-B39D-327F5C8A2A91}"/>
    <dgm:cxn modelId="{E4F5894F-CD46-4697-9A83-B870372EC2B7}" type="presOf" srcId="{88F9525C-6A14-4C22-9D7E-ABD38DAC2561}" destId="{A474285B-D2BE-4338-BCF1-B9AA5AB32582}" srcOrd="0" destOrd="0" presId="urn:microsoft.com/office/officeart/2005/8/layout/cycle6"/>
    <dgm:cxn modelId="{E20E3263-9868-43FA-8FF4-AE7899AEABE7}" srcId="{A70F4B2F-8774-4C53-B1BF-AD07BA8DE6E6}" destId="{A21B95CB-6DD0-42C4-A971-9FD17EE28FBC}" srcOrd="3" destOrd="0" parTransId="{82380994-B06B-4139-A8FE-3AA552DC0756}" sibTransId="{22728631-4739-4F7F-8A65-4A4B72EB480B}"/>
    <dgm:cxn modelId="{3F5B1893-7774-44CE-AD34-664AF63C780C}" type="presOf" srcId="{1428933D-68C8-48DE-8BE4-B27E9A58DFDF}" destId="{B1A32A00-481E-4DD4-B5D6-AF97D123C8CE}" srcOrd="0" destOrd="0" presId="urn:microsoft.com/office/officeart/2005/8/layout/cycle6"/>
    <dgm:cxn modelId="{ED78DCC5-053B-496B-8533-63515C512FC4}" type="presParOf" srcId="{47BC328E-7B49-4D31-BA11-2D8F8D4DBFD0}" destId="{BBD694C2-0E00-43C5-94F7-4911C4E03563}" srcOrd="0" destOrd="0" presId="urn:microsoft.com/office/officeart/2005/8/layout/cycle6"/>
    <dgm:cxn modelId="{45648AC4-F4EA-4AC7-84B8-7FFD66F81B8C}" type="presParOf" srcId="{47BC328E-7B49-4D31-BA11-2D8F8D4DBFD0}" destId="{71F048F3-4D4B-452D-87BB-D476FB1ADF7A}" srcOrd="1" destOrd="0" presId="urn:microsoft.com/office/officeart/2005/8/layout/cycle6"/>
    <dgm:cxn modelId="{5335DAF7-A6D8-4288-804F-AB04B5AD8696}" type="presParOf" srcId="{47BC328E-7B49-4D31-BA11-2D8F8D4DBFD0}" destId="{A474285B-D2BE-4338-BCF1-B9AA5AB32582}" srcOrd="2" destOrd="0" presId="urn:microsoft.com/office/officeart/2005/8/layout/cycle6"/>
    <dgm:cxn modelId="{B37764A4-D6B4-49F3-896E-6D2F646ECBD1}" type="presParOf" srcId="{47BC328E-7B49-4D31-BA11-2D8F8D4DBFD0}" destId="{B3422A6E-A07E-42B2-9A04-C3D9334DEAA6}" srcOrd="3" destOrd="0" presId="urn:microsoft.com/office/officeart/2005/8/layout/cycle6"/>
    <dgm:cxn modelId="{37B07979-70EC-41E5-BAF2-BFB0A356708A}" type="presParOf" srcId="{47BC328E-7B49-4D31-BA11-2D8F8D4DBFD0}" destId="{B8701D9D-C75D-40B0-AC35-1475728C0BCC}" srcOrd="4" destOrd="0" presId="urn:microsoft.com/office/officeart/2005/8/layout/cycle6"/>
    <dgm:cxn modelId="{0436A4C9-55DB-42CE-8014-E5CC42968EA9}" type="presParOf" srcId="{47BC328E-7B49-4D31-BA11-2D8F8D4DBFD0}" destId="{BE5A90CD-5D55-4F4D-BEDB-B081AD0ABAAD}" srcOrd="5" destOrd="0" presId="urn:microsoft.com/office/officeart/2005/8/layout/cycle6"/>
    <dgm:cxn modelId="{DAEE7E13-548A-4951-9F53-0F48657AEE02}" type="presParOf" srcId="{47BC328E-7B49-4D31-BA11-2D8F8D4DBFD0}" destId="{B1A32A00-481E-4DD4-B5D6-AF97D123C8CE}" srcOrd="6" destOrd="0" presId="urn:microsoft.com/office/officeart/2005/8/layout/cycle6"/>
    <dgm:cxn modelId="{1F67D3BD-81D4-47D2-8A33-211DA69F4B04}" type="presParOf" srcId="{47BC328E-7B49-4D31-BA11-2D8F8D4DBFD0}" destId="{4F4F2735-55B2-4287-B5F6-EC1D5A4F523B}" srcOrd="7" destOrd="0" presId="urn:microsoft.com/office/officeart/2005/8/layout/cycle6"/>
    <dgm:cxn modelId="{78E9506B-A726-44AD-8527-6204AE0DA485}" type="presParOf" srcId="{47BC328E-7B49-4D31-BA11-2D8F8D4DBFD0}" destId="{90CA8F87-E81C-4E75-8318-0DD04D106463}" srcOrd="8" destOrd="0" presId="urn:microsoft.com/office/officeart/2005/8/layout/cycle6"/>
    <dgm:cxn modelId="{CCC2EE46-AD2E-45DC-815C-6F759F9D8898}" type="presParOf" srcId="{47BC328E-7B49-4D31-BA11-2D8F8D4DBFD0}" destId="{4C6D3072-B978-43AB-AC53-FC10D398AAE8}" srcOrd="9" destOrd="0" presId="urn:microsoft.com/office/officeart/2005/8/layout/cycle6"/>
    <dgm:cxn modelId="{54E28012-1246-4859-B615-62EE905F7ACD}" type="presParOf" srcId="{47BC328E-7B49-4D31-BA11-2D8F8D4DBFD0}" destId="{1E28721C-0F80-4389-8AD6-68361BD8C637}" srcOrd="10" destOrd="0" presId="urn:microsoft.com/office/officeart/2005/8/layout/cycle6"/>
    <dgm:cxn modelId="{57670AAD-6407-4DEF-B2DE-EF73A60D2293}" type="presParOf" srcId="{47BC328E-7B49-4D31-BA11-2D8F8D4DBFD0}" destId="{18398A38-8167-4208-BF47-2770283229A9}" srcOrd="11" destOrd="0" presId="urn:microsoft.com/office/officeart/2005/8/layout/cycle6"/>
    <dgm:cxn modelId="{66DD80F1-06AC-4808-8902-A00DD2358C61}" type="presParOf" srcId="{47BC328E-7B49-4D31-BA11-2D8F8D4DBFD0}" destId="{33B0F739-08C6-40AF-8599-65B2739F0DEC}" srcOrd="12" destOrd="0" presId="urn:microsoft.com/office/officeart/2005/8/layout/cycle6"/>
    <dgm:cxn modelId="{76C06BB2-6776-478F-AC6E-DC2B46917420}" type="presParOf" srcId="{47BC328E-7B49-4D31-BA11-2D8F8D4DBFD0}" destId="{291FA733-6590-4204-9D63-5CF04B08914D}" srcOrd="13" destOrd="0" presId="urn:microsoft.com/office/officeart/2005/8/layout/cycle6"/>
    <dgm:cxn modelId="{F8B01C0C-F698-4366-9A2B-F457080F2B76}" type="presParOf" srcId="{47BC328E-7B49-4D31-BA11-2D8F8D4DBFD0}" destId="{F39C4D24-40A7-4D32-804C-3033117A75AC}" srcOrd="14" destOrd="0" presId="urn:microsoft.com/office/officeart/2005/8/layout/cycle6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34B2C8-6F4C-46E6-811A-59FB68B235C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A4C18B-D982-469D-AD68-959C918A5084}">
      <dgm:prSet custT="1"/>
      <dgm:spPr>
        <a:solidFill>
          <a:srgbClr val="7030A0"/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pPr rtl="0"/>
          <a:r>
            <a:rPr lang="ru-RU" sz="3100" b="1" dirty="0" smtClean="0"/>
            <a:t/>
          </a:r>
          <a:br>
            <a:rPr lang="ru-RU" sz="3100" b="1" dirty="0" smtClean="0"/>
          </a:br>
          <a:r>
            <a:rPr lang="be-BY" sz="4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Миңә лә йәбешкән, һиңә лә йәбешкән, уға ла йәбешкән.</a:t>
          </a:r>
        </a:p>
        <a:p>
          <a:pPr rtl="0"/>
          <a:r>
            <a:rPr lang="be-BY" sz="4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Нимә ул?</a:t>
          </a:r>
          <a:r>
            <a:rPr lang="ru-RU" sz="4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/>
          </a:r>
          <a:br>
            <a:rPr lang="ru-RU" sz="4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</a:br>
          <a:r>
            <a:rPr lang="be-BY" sz="4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_Helver Bashkir" pitchFamily="34" charset="0"/>
            </a:rPr>
            <a:t>	</a:t>
          </a:r>
          <a:endParaRPr lang="ru-RU" sz="4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a_Helver Bashkir" pitchFamily="34" charset="0"/>
          </a:endParaRPr>
        </a:p>
      </dgm:t>
    </dgm:pt>
    <dgm:pt modelId="{26DC7ED2-30BD-4F32-8D90-2E7E47A75EB8}" type="parTrans" cxnId="{77D6B933-B13F-431A-99CD-E98DAF780321}">
      <dgm:prSet/>
      <dgm:spPr/>
      <dgm:t>
        <a:bodyPr/>
        <a:lstStyle/>
        <a:p>
          <a:endParaRPr lang="ru-RU"/>
        </a:p>
      </dgm:t>
    </dgm:pt>
    <dgm:pt modelId="{45595D79-CEBF-4823-8413-724F55E51B43}" type="sibTrans" cxnId="{77D6B933-B13F-431A-99CD-E98DAF780321}">
      <dgm:prSet/>
      <dgm:spPr/>
      <dgm:t>
        <a:bodyPr/>
        <a:lstStyle/>
        <a:p>
          <a:endParaRPr lang="ru-RU"/>
        </a:p>
      </dgm:t>
    </dgm:pt>
    <dgm:pt modelId="{6DEFD1A4-5AD7-4A23-9391-A6491D28BFE3}" type="pres">
      <dgm:prSet presAssocID="{F834B2C8-6F4C-46E6-811A-59FB68B235C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74547B-4047-4E31-B118-61396933AFEB}" type="pres">
      <dgm:prSet presAssocID="{90A4C18B-D982-469D-AD68-959C918A5084}" presName="node" presStyleLbl="node1" presStyleIdx="0" presStyleCnt="1" custScaleX="130280" custScaleY="100038" custRadScaleRad="96798" custRadScaleInc="-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D6B933-B13F-431A-99CD-E98DAF780321}" srcId="{F834B2C8-6F4C-46E6-811A-59FB68B235C9}" destId="{90A4C18B-D982-469D-AD68-959C918A5084}" srcOrd="0" destOrd="0" parTransId="{26DC7ED2-30BD-4F32-8D90-2E7E47A75EB8}" sibTransId="{45595D79-CEBF-4823-8413-724F55E51B43}"/>
    <dgm:cxn modelId="{42BDC379-3AE9-4356-9E78-02853F1CE6D2}" type="presOf" srcId="{F834B2C8-6F4C-46E6-811A-59FB68B235C9}" destId="{6DEFD1A4-5AD7-4A23-9391-A6491D28BFE3}" srcOrd="0" destOrd="0" presId="urn:microsoft.com/office/officeart/2005/8/layout/cycle2"/>
    <dgm:cxn modelId="{D3138CEE-0AA0-432C-B1E8-6189DB10988C}" type="presOf" srcId="{90A4C18B-D982-469D-AD68-959C918A5084}" destId="{E274547B-4047-4E31-B118-61396933AFEB}" srcOrd="0" destOrd="0" presId="urn:microsoft.com/office/officeart/2005/8/layout/cycle2"/>
    <dgm:cxn modelId="{CAFB49F4-996A-400A-BB8D-27BDE49650C0}" type="presParOf" srcId="{6DEFD1A4-5AD7-4A23-9391-A6491D28BFE3}" destId="{E274547B-4047-4E31-B118-61396933AFE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181AA9-6C57-4EBC-8332-CF8BAB753C77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6D506C63-95CF-4C28-9379-CA0C5F5279EC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4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С өн-хәрефе</a:t>
          </a:r>
          <a:endParaRPr lang="ru-RU" sz="4000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CA5C78E-5DC0-465D-BFB3-D0EAE70768E0}" type="parTrans" cxnId="{11ED2481-61CD-468D-9D0E-08C5035D6B0C}">
      <dgm:prSet/>
      <dgm:spPr/>
      <dgm:t>
        <a:bodyPr/>
        <a:lstStyle/>
        <a:p>
          <a:endParaRPr lang="ru-RU"/>
        </a:p>
      </dgm:t>
    </dgm:pt>
    <dgm:pt modelId="{95D25EDB-0174-4AB4-A2A4-6175467DD8ED}" type="sibTrans" cxnId="{11ED2481-61CD-468D-9D0E-08C5035D6B0C}">
      <dgm:prSet/>
      <dgm:spPr/>
      <dgm:t>
        <a:bodyPr/>
        <a:lstStyle/>
        <a:p>
          <a:endParaRPr lang="ru-RU"/>
        </a:p>
      </dgm:t>
    </dgm:pt>
    <dgm:pt modelId="{2FF035F8-39E8-4924-A756-72CF4D46756C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4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З өн-хәрефе</a:t>
          </a:r>
          <a:endParaRPr lang="ru-RU" sz="4000" b="1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185A39-D189-4977-83E6-D9550CFFE122}" type="parTrans" cxnId="{D9ADEBA0-8FD5-4F21-AD41-836C860ED630}">
      <dgm:prSet/>
      <dgm:spPr/>
      <dgm:t>
        <a:bodyPr/>
        <a:lstStyle/>
        <a:p>
          <a:endParaRPr lang="ru-RU"/>
        </a:p>
      </dgm:t>
    </dgm:pt>
    <dgm:pt modelId="{175EE49C-13A1-4367-B667-CE6F82A32CF6}" type="sibTrans" cxnId="{D9ADEBA0-8FD5-4F21-AD41-836C860ED630}">
      <dgm:prSet/>
      <dgm:spPr/>
      <dgm:t>
        <a:bodyPr/>
        <a:lstStyle/>
        <a:p>
          <a:endParaRPr lang="ru-RU"/>
        </a:p>
      </dgm:t>
    </dgm:pt>
    <dgm:pt modelId="{FEF470A5-7D2C-4EF3-823C-24051E52D0C3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4000" b="1" dirty="0" smtClean="0">
              <a:latin typeface="Times New Roman" pitchFamily="18" charset="0"/>
              <a:cs typeface="Times New Roman" pitchFamily="18" charset="0"/>
            </a:rPr>
            <a:t>Исемдәр яҙырға</a:t>
          </a:r>
          <a:endParaRPr lang="ru-RU" sz="4000" b="1" dirty="0">
            <a:latin typeface="Times New Roman" pitchFamily="18" charset="0"/>
            <a:cs typeface="Times New Roman" pitchFamily="18" charset="0"/>
          </a:endParaRPr>
        </a:p>
      </dgm:t>
    </dgm:pt>
    <dgm:pt modelId="{CC2591D0-2CDF-4A23-9CEC-A8B3B7F4B93A}" type="parTrans" cxnId="{846E604F-B73E-4A31-B41F-5D7685A93523}">
      <dgm:prSet/>
      <dgm:spPr/>
      <dgm:t>
        <a:bodyPr/>
        <a:lstStyle/>
        <a:p>
          <a:endParaRPr lang="ru-RU"/>
        </a:p>
      </dgm:t>
    </dgm:pt>
    <dgm:pt modelId="{61CAB2D1-EB3C-473B-9261-276E5B806205}" type="sibTrans" cxnId="{846E604F-B73E-4A31-B41F-5D7685A93523}">
      <dgm:prSet/>
      <dgm:spPr/>
      <dgm:t>
        <a:bodyPr/>
        <a:lstStyle/>
        <a:p>
          <a:endParaRPr lang="ru-RU"/>
        </a:p>
      </dgm:t>
    </dgm:pt>
    <dgm:pt modelId="{89450BBC-3572-4F05-A00A-D8761E7CD9C3}" type="pres">
      <dgm:prSet presAssocID="{BB181AA9-6C57-4EBC-8332-CF8BAB753C77}" presName="Name0" presStyleCnt="0">
        <dgm:presLayoutVars>
          <dgm:dir/>
          <dgm:resizeHandles val="exact"/>
        </dgm:presLayoutVars>
      </dgm:prSet>
      <dgm:spPr/>
    </dgm:pt>
    <dgm:pt modelId="{CDBBAE88-DCAA-4155-ACC1-14B542AA3179}" type="pres">
      <dgm:prSet presAssocID="{BB181AA9-6C57-4EBC-8332-CF8BAB753C77}" presName="vNodes" presStyleCnt="0"/>
      <dgm:spPr/>
    </dgm:pt>
    <dgm:pt modelId="{1C291BBB-4D20-41A3-B47E-79D317BBEC9D}" type="pres">
      <dgm:prSet presAssocID="{6D506C63-95CF-4C28-9379-CA0C5F5279EC}" presName="node" presStyleLbl="node1" presStyleIdx="0" presStyleCnt="3" custScaleX="870499" custScaleY="438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898995-A74A-4012-BF78-41FE9E23DD34}" type="pres">
      <dgm:prSet presAssocID="{95D25EDB-0174-4AB4-A2A4-6175467DD8ED}" presName="spacerT" presStyleCnt="0"/>
      <dgm:spPr/>
    </dgm:pt>
    <dgm:pt modelId="{15B6FE06-7778-4336-ADB2-F367AD1B8B1E}" type="pres">
      <dgm:prSet presAssocID="{95D25EDB-0174-4AB4-A2A4-6175467DD8E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0DBBA4C-125E-4D2B-842E-941B9E07E36B}" type="pres">
      <dgm:prSet presAssocID="{95D25EDB-0174-4AB4-A2A4-6175467DD8ED}" presName="spacerB" presStyleCnt="0"/>
      <dgm:spPr/>
    </dgm:pt>
    <dgm:pt modelId="{DD49CABC-1828-42BA-9897-14812CE9B457}" type="pres">
      <dgm:prSet presAssocID="{2FF035F8-39E8-4924-A756-72CF4D46756C}" presName="node" presStyleLbl="node1" presStyleIdx="1" presStyleCnt="3" custScaleX="915564" custScaleY="509341" custLinFactNeighborX="61845" custLinFactNeighborY="-24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5E15B-A7EC-4C1D-BA57-CA9A6FBF2FEB}" type="pres">
      <dgm:prSet presAssocID="{BB181AA9-6C57-4EBC-8332-CF8BAB753C77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68F0EFDA-FB57-4D21-A325-9893FB038752}" type="pres">
      <dgm:prSet presAssocID="{BB181AA9-6C57-4EBC-8332-CF8BAB753C77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3F1D7485-D55C-4C18-BB97-B8D328FA4256}" type="pres">
      <dgm:prSet presAssocID="{BB181AA9-6C57-4EBC-8332-CF8BAB753C77}" presName="lastNode" presStyleLbl="node1" presStyleIdx="2" presStyleCnt="3" custScaleX="509781" custScaleY="266266" custLinFactX="43830" custLinFactNeighborX="100000" custLinFactNeighborY="33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ED2481-61CD-468D-9D0E-08C5035D6B0C}" srcId="{BB181AA9-6C57-4EBC-8332-CF8BAB753C77}" destId="{6D506C63-95CF-4C28-9379-CA0C5F5279EC}" srcOrd="0" destOrd="0" parTransId="{DCA5C78E-5DC0-465D-BFB3-D0EAE70768E0}" sibTransId="{95D25EDB-0174-4AB4-A2A4-6175467DD8ED}"/>
    <dgm:cxn modelId="{D9ADEBA0-8FD5-4F21-AD41-836C860ED630}" srcId="{BB181AA9-6C57-4EBC-8332-CF8BAB753C77}" destId="{2FF035F8-39E8-4924-A756-72CF4D46756C}" srcOrd="1" destOrd="0" parTransId="{6E185A39-D189-4977-83E6-D9550CFFE122}" sibTransId="{175EE49C-13A1-4367-B667-CE6F82A32CF6}"/>
    <dgm:cxn modelId="{D2793CEF-A27D-4FD5-BB8E-7AB0B64355EA}" type="presOf" srcId="{175EE49C-13A1-4367-B667-CE6F82A32CF6}" destId="{68F0EFDA-FB57-4D21-A325-9893FB038752}" srcOrd="1" destOrd="0" presId="urn:microsoft.com/office/officeart/2005/8/layout/equation2"/>
    <dgm:cxn modelId="{30CE6BEB-06DC-4154-8DAA-D8218A297E34}" type="presOf" srcId="{2FF035F8-39E8-4924-A756-72CF4D46756C}" destId="{DD49CABC-1828-42BA-9897-14812CE9B457}" srcOrd="0" destOrd="0" presId="urn:microsoft.com/office/officeart/2005/8/layout/equation2"/>
    <dgm:cxn modelId="{2FA2A99A-C9B3-4D6A-A602-171CD270273C}" type="presOf" srcId="{95D25EDB-0174-4AB4-A2A4-6175467DD8ED}" destId="{15B6FE06-7778-4336-ADB2-F367AD1B8B1E}" srcOrd="0" destOrd="0" presId="urn:microsoft.com/office/officeart/2005/8/layout/equation2"/>
    <dgm:cxn modelId="{58379677-6BED-4DB1-9E63-9404441C70BB}" type="presOf" srcId="{FEF470A5-7D2C-4EF3-823C-24051E52D0C3}" destId="{3F1D7485-D55C-4C18-BB97-B8D328FA4256}" srcOrd="0" destOrd="0" presId="urn:microsoft.com/office/officeart/2005/8/layout/equation2"/>
    <dgm:cxn modelId="{3353748E-819B-4B1B-A93D-F88CDDD3CE44}" type="presOf" srcId="{6D506C63-95CF-4C28-9379-CA0C5F5279EC}" destId="{1C291BBB-4D20-41A3-B47E-79D317BBEC9D}" srcOrd="0" destOrd="0" presId="urn:microsoft.com/office/officeart/2005/8/layout/equation2"/>
    <dgm:cxn modelId="{74275323-6231-4D09-B7CD-BB29E5B862BC}" type="presOf" srcId="{175EE49C-13A1-4367-B667-CE6F82A32CF6}" destId="{E855E15B-A7EC-4C1D-BA57-CA9A6FBF2FEB}" srcOrd="0" destOrd="0" presId="urn:microsoft.com/office/officeart/2005/8/layout/equation2"/>
    <dgm:cxn modelId="{43C85B1A-325E-4BDD-A3B3-A1A79789C3AB}" type="presOf" srcId="{BB181AA9-6C57-4EBC-8332-CF8BAB753C77}" destId="{89450BBC-3572-4F05-A00A-D8761E7CD9C3}" srcOrd="0" destOrd="0" presId="urn:microsoft.com/office/officeart/2005/8/layout/equation2"/>
    <dgm:cxn modelId="{846E604F-B73E-4A31-B41F-5D7685A93523}" srcId="{BB181AA9-6C57-4EBC-8332-CF8BAB753C77}" destId="{FEF470A5-7D2C-4EF3-823C-24051E52D0C3}" srcOrd="2" destOrd="0" parTransId="{CC2591D0-2CDF-4A23-9CEC-A8B3B7F4B93A}" sibTransId="{61CAB2D1-EB3C-473B-9261-276E5B806205}"/>
    <dgm:cxn modelId="{C09393FB-4C08-4BDD-871F-FCFC194892D3}" type="presParOf" srcId="{89450BBC-3572-4F05-A00A-D8761E7CD9C3}" destId="{CDBBAE88-DCAA-4155-ACC1-14B542AA3179}" srcOrd="0" destOrd="0" presId="urn:microsoft.com/office/officeart/2005/8/layout/equation2"/>
    <dgm:cxn modelId="{2CA53553-7A40-4E55-A25F-D128AA18D2C4}" type="presParOf" srcId="{CDBBAE88-DCAA-4155-ACC1-14B542AA3179}" destId="{1C291BBB-4D20-41A3-B47E-79D317BBEC9D}" srcOrd="0" destOrd="0" presId="urn:microsoft.com/office/officeart/2005/8/layout/equation2"/>
    <dgm:cxn modelId="{0B25D7F6-C5CE-4171-92D4-EB5B2AE88F2A}" type="presParOf" srcId="{CDBBAE88-DCAA-4155-ACC1-14B542AA3179}" destId="{0A898995-A74A-4012-BF78-41FE9E23DD34}" srcOrd="1" destOrd="0" presId="urn:microsoft.com/office/officeart/2005/8/layout/equation2"/>
    <dgm:cxn modelId="{7065BCFA-AD4A-4A16-B4EB-033E78DC003C}" type="presParOf" srcId="{CDBBAE88-DCAA-4155-ACC1-14B542AA3179}" destId="{15B6FE06-7778-4336-ADB2-F367AD1B8B1E}" srcOrd="2" destOrd="0" presId="urn:microsoft.com/office/officeart/2005/8/layout/equation2"/>
    <dgm:cxn modelId="{A7729517-AF3C-431E-8437-A8783FC42AB9}" type="presParOf" srcId="{CDBBAE88-DCAA-4155-ACC1-14B542AA3179}" destId="{D0DBBA4C-125E-4D2B-842E-941B9E07E36B}" srcOrd="3" destOrd="0" presId="urn:microsoft.com/office/officeart/2005/8/layout/equation2"/>
    <dgm:cxn modelId="{7CB9D58C-870D-430B-B424-C6B7537DCF7E}" type="presParOf" srcId="{CDBBAE88-DCAA-4155-ACC1-14B542AA3179}" destId="{DD49CABC-1828-42BA-9897-14812CE9B457}" srcOrd="4" destOrd="0" presId="urn:microsoft.com/office/officeart/2005/8/layout/equation2"/>
    <dgm:cxn modelId="{47AC4804-7860-4102-B045-9E26C942EB05}" type="presParOf" srcId="{89450BBC-3572-4F05-A00A-D8761E7CD9C3}" destId="{E855E15B-A7EC-4C1D-BA57-CA9A6FBF2FEB}" srcOrd="1" destOrd="0" presId="urn:microsoft.com/office/officeart/2005/8/layout/equation2"/>
    <dgm:cxn modelId="{FAA7D1B5-6E18-42D5-B1F8-DAC8E29EA427}" type="presParOf" srcId="{E855E15B-A7EC-4C1D-BA57-CA9A6FBF2FEB}" destId="{68F0EFDA-FB57-4D21-A325-9893FB038752}" srcOrd="0" destOrd="0" presId="urn:microsoft.com/office/officeart/2005/8/layout/equation2"/>
    <dgm:cxn modelId="{4B8CF9FC-E594-4778-A669-F71F74C1CC27}" type="presParOf" srcId="{89450BBC-3572-4F05-A00A-D8761E7CD9C3}" destId="{3F1D7485-D55C-4C18-BB97-B8D328FA4256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B5A5B5-0678-4358-9A4E-AE9903E1A6B7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FE075F-6FB1-48B6-9B4D-4F4748FB077D}">
      <dgm:prSet phldrT="[Текст]" phldr="1"/>
      <dgm:spPr>
        <a:solidFill>
          <a:srgbClr val="897DE3"/>
        </a:solidFill>
      </dgm:spPr>
      <dgm:t>
        <a:bodyPr/>
        <a:lstStyle/>
        <a:p>
          <a:endParaRPr lang="ru-RU" dirty="0"/>
        </a:p>
      </dgm:t>
    </dgm:pt>
    <dgm:pt modelId="{5994369D-8EF1-40FB-8F98-32B912AACB5E}" type="parTrans" cxnId="{2A3C849C-19AF-4A7A-BCC5-43FB22E6EDFB}">
      <dgm:prSet/>
      <dgm:spPr/>
      <dgm:t>
        <a:bodyPr/>
        <a:lstStyle/>
        <a:p>
          <a:endParaRPr lang="ru-RU"/>
        </a:p>
      </dgm:t>
    </dgm:pt>
    <dgm:pt modelId="{8AAB6F45-507C-4CA8-B0A9-7B2526859459}" type="sibTrans" cxnId="{2A3C849C-19AF-4A7A-BCC5-43FB22E6EDFB}">
      <dgm:prSet/>
      <dgm:spPr/>
      <dgm:t>
        <a:bodyPr/>
        <a:lstStyle/>
        <a:p>
          <a:endParaRPr lang="ru-RU"/>
        </a:p>
      </dgm:t>
    </dgm:pt>
    <dgm:pt modelId="{ECBDA541-1A41-42A4-A47F-B5563DC87CDE}">
      <dgm:prSet phldrT="[Текст]" phldr="1"/>
      <dgm:spPr>
        <a:solidFill>
          <a:srgbClr val="897DE3"/>
        </a:solidFill>
      </dgm:spPr>
      <dgm:t>
        <a:bodyPr/>
        <a:lstStyle/>
        <a:p>
          <a:endParaRPr lang="ru-RU" dirty="0"/>
        </a:p>
      </dgm:t>
    </dgm:pt>
    <dgm:pt modelId="{6E4451EA-9B8E-482F-93BF-32EDB19620AD}" type="parTrans" cxnId="{764F6930-02BC-4166-834D-84CCF1F2474C}">
      <dgm:prSet/>
      <dgm:spPr/>
      <dgm:t>
        <a:bodyPr/>
        <a:lstStyle/>
        <a:p>
          <a:endParaRPr lang="ru-RU"/>
        </a:p>
      </dgm:t>
    </dgm:pt>
    <dgm:pt modelId="{0881A470-DF2B-41CE-A544-503D52744614}" type="sibTrans" cxnId="{764F6930-02BC-4166-834D-84CCF1F2474C}">
      <dgm:prSet/>
      <dgm:spPr/>
      <dgm:t>
        <a:bodyPr/>
        <a:lstStyle/>
        <a:p>
          <a:endParaRPr lang="ru-RU"/>
        </a:p>
      </dgm:t>
    </dgm:pt>
    <dgm:pt modelId="{F6AEFBC0-FDCA-4B90-AD4B-44B9C5B0A097}" type="pres">
      <dgm:prSet presAssocID="{37B5A5B5-0678-4358-9A4E-AE9903E1A6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F879B5-6DDF-410F-BB01-5839CA8FEB35}" type="pres">
      <dgm:prSet presAssocID="{E6FE075F-6FB1-48B6-9B4D-4F4748FB077D}" presName="arrow" presStyleLbl="node1" presStyleIdx="0" presStyleCnt="2" custRadScaleRad="100894" custRadScaleInc="-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2248B0-23BD-4F1B-9139-CAF2FCFCB38F}" type="pres">
      <dgm:prSet presAssocID="{ECBDA541-1A41-42A4-A47F-B5563DC87CDE}" presName="arrow" presStyleLbl="node1" presStyleIdx="1" presStyleCnt="2" custRadScaleRad="101130" custRadScaleInc="-8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8FCDC9-17EE-44FF-A62E-A14FFEB44390}" type="presOf" srcId="{E6FE075F-6FB1-48B6-9B4D-4F4748FB077D}" destId="{5EF879B5-6DDF-410F-BB01-5839CA8FEB35}" srcOrd="0" destOrd="0" presId="urn:microsoft.com/office/officeart/2005/8/layout/arrow5"/>
    <dgm:cxn modelId="{764F6930-02BC-4166-834D-84CCF1F2474C}" srcId="{37B5A5B5-0678-4358-9A4E-AE9903E1A6B7}" destId="{ECBDA541-1A41-42A4-A47F-B5563DC87CDE}" srcOrd="1" destOrd="0" parTransId="{6E4451EA-9B8E-482F-93BF-32EDB19620AD}" sibTransId="{0881A470-DF2B-41CE-A544-503D52744614}"/>
    <dgm:cxn modelId="{6736F738-0D03-4243-A729-B180374C463C}" type="presOf" srcId="{ECBDA541-1A41-42A4-A47F-B5563DC87CDE}" destId="{8D2248B0-23BD-4F1B-9139-CAF2FCFCB38F}" srcOrd="0" destOrd="0" presId="urn:microsoft.com/office/officeart/2005/8/layout/arrow5"/>
    <dgm:cxn modelId="{661709BE-2276-48C6-B196-413A39789B34}" type="presOf" srcId="{37B5A5B5-0678-4358-9A4E-AE9903E1A6B7}" destId="{F6AEFBC0-FDCA-4B90-AD4B-44B9C5B0A097}" srcOrd="0" destOrd="0" presId="urn:microsoft.com/office/officeart/2005/8/layout/arrow5"/>
    <dgm:cxn modelId="{2A3C849C-19AF-4A7A-BCC5-43FB22E6EDFB}" srcId="{37B5A5B5-0678-4358-9A4E-AE9903E1A6B7}" destId="{E6FE075F-6FB1-48B6-9B4D-4F4748FB077D}" srcOrd="0" destOrd="0" parTransId="{5994369D-8EF1-40FB-8F98-32B912AACB5E}" sibTransId="{8AAB6F45-507C-4CA8-B0A9-7B2526859459}"/>
    <dgm:cxn modelId="{F9358012-1A8E-4C52-BE6C-1FAC6CE40EFF}" type="presParOf" srcId="{F6AEFBC0-FDCA-4B90-AD4B-44B9C5B0A097}" destId="{5EF879B5-6DDF-410F-BB01-5839CA8FEB35}" srcOrd="0" destOrd="0" presId="urn:microsoft.com/office/officeart/2005/8/layout/arrow5"/>
    <dgm:cxn modelId="{29ADC15B-AAE8-4D42-BE9F-AACC2DCC9D91}" type="presParOf" srcId="{F6AEFBC0-FDCA-4B90-AD4B-44B9C5B0A097}" destId="{8D2248B0-23BD-4F1B-9139-CAF2FCFCB38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5B0F73-C48B-4188-BAAD-D5BC8DDA079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F05B7B-5922-4BDE-BB3C-846F6DDEFDB8}">
      <dgm:prSet phldrT="[Текст]" custT="1"/>
      <dgm:spPr/>
      <dgm:t>
        <a:bodyPr/>
        <a:lstStyle/>
        <a:p>
          <a:r>
            <a:rPr lang="be-BY" sz="3200" b="1" dirty="0" smtClean="0">
              <a:latin typeface="a_Helver Bashkir" pitchFamily="34" charset="0"/>
            </a:rPr>
            <a:t>Ниндәй исем яҙылған</a:t>
          </a:r>
          <a:r>
            <a:rPr lang="ru-RU" sz="3200" b="1" dirty="0" smtClean="0">
              <a:latin typeface="a_Helver Bashkir" pitchFamily="34" charset="0"/>
            </a:rPr>
            <a:t>?</a:t>
          </a:r>
          <a:endParaRPr lang="ru-RU" sz="3200" b="1" dirty="0">
            <a:latin typeface="a_Helver Bashkir" pitchFamily="34" charset="0"/>
          </a:endParaRPr>
        </a:p>
      </dgm:t>
    </dgm:pt>
    <dgm:pt modelId="{69F7D064-723C-4F3D-9F0B-04E3A11F613C}" type="parTrans" cxnId="{8A83BD76-5BAB-4E18-B28E-5AE2607646CB}">
      <dgm:prSet/>
      <dgm:spPr/>
      <dgm:t>
        <a:bodyPr/>
        <a:lstStyle/>
        <a:p>
          <a:endParaRPr lang="ru-RU"/>
        </a:p>
      </dgm:t>
    </dgm:pt>
    <dgm:pt modelId="{4A4A54C3-0F9D-4DE4-BFF4-1669A0C8E316}" type="sibTrans" cxnId="{8A83BD76-5BAB-4E18-B28E-5AE2607646CB}">
      <dgm:prSet/>
      <dgm:spPr/>
      <dgm:t>
        <a:bodyPr/>
        <a:lstStyle/>
        <a:p>
          <a:endParaRPr lang="ru-RU"/>
        </a:p>
      </dgm:t>
    </dgm:pt>
    <dgm:pt modelId="{94E1F737-C4CA-4A73-9830-45E4E2C6505A}">
      <dgm:prSet phldrT="[Текст]" custT="1"/>
      <dgm:spPr/>
      <dgm:t>
        <a:bodyPr/>
        <a:lstStyle/>
        <a:p>
          <a:r>
            <a:rPr lang="be-BY" sz="3200" b="1" dirty="0" smtClean="0">
              <a:solidFill>
                <a:srgbClr val="7030A0"/>
              </a:solidFill>
            </a:rPr>
            <a:t>Гөл</a:t>
          </a:r>
          <a:r>
            <a:rPr lang="ru-RU" sz="3200" b="1" dirty="0" smtClean="0">
              <a:solidFill>
                <a:srgbClr val="7030A0"/>
              </a:solidFill>
            </a:rPr>
            <a:t>100</a:t>
          </a:r>
          <a:r>
            <a:rPr lang="be-BY" sz="3200" b="1" dirty="0" smtClean="0">
              <a:solidFill>
                <a:srgbClr val="7030A0"/>
              </a:solidFill>
            </a:rPr>
            <a:t>өм</a:t>
          </a:r>
          <a:endParaRPr lang="ru-RU" sz="3200" b="1" dirty="0">
            <a:solidFill>
              <a:srgbClr val="7030A0"/>
            </a:solidFill>
          </a:endParaRPr>
        </a:p>
      </dgm:t>
    </dgm:pt>
    <dgm:pt modelId="{62ABB1BD-7293-477F-A9FD-B22095530C90}" type="parTrans" cxnId="{A48B10AD-979F-4AB7-997B-11AC50551AF1}">
      <dgm:prSet/>
      <dgm:spPr/>
      <dgm:t>
        <a:bodyPr/>
        <a:lstStyle/>
        <a:p>
          <a:endParaRPr lang="ru-RU"/>
        </a:p>
      </dgm:t>
    </dgm:pt>
    <dgm:pt modelId="{750C6C83-BE5F-4C99-8AFF-31B755641BA5}" type="sibTrans" cxnId="{A48B10AD-979F-4AB7-997B-11AC50551AF1}">
      <dgm:prSet/>
      <dgm:spPr/>
      <dgm:t>
        <a:bodyPr/>
        <a:lstStyle/>
        <a:p>
          <a:endParaRPr lang="ru-RU"/>
        </a:p>
      </dgm:t>
    </dgm:pt>
    <dgm:pt modelId="{A815E99D-FB26-4445-B50B-465E2A116E55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00FF"/>
              </a:solidFill>
            </a:rPr>
            <a:t>Дил</a:t>
          </a:r>
          <a:r>
            <a:rPr lang="be-BY" b="1" dirty="0" smtClean="0">
              <a:solidFill>
                <a:srgbClr val="0000FF"/>
              </a:solidFill>
            </a:rPr>
            <a:t>ә</a:t>
          </a:r>
          <a:r>
            <a:rPr lang="ru-RU" b="1" dirty="0" smtClean="0">
              <a:solidFill>
                <a:srgbClr val="0000FF"/>
              </a:solidFill>
            </a:rPr>
            <a:t>1</a:t>
          </a:r>
          <a:endParaRPr lang="ru-RU" b="1" dirty="0">
            <a:solidFill>
              <a:srgbClr val="0000FF"/>
            </a:solidFill>
          </a:endParaRPr>
        </a:p>
      </dgm:t>
    </dgm:pt>
    <dgm:pt modelId="{BBE9A7BA-F36C-4DAE-917C-13162979C262}" type="parTrans" cxnId="{701299F0-63A3-4739-8ABB-2C9BAF3B5924}">
      <dgm:prSet/>
      <dgm:spPr/>
      <dgm:t>
        <a:bodyPr/>
        <a:lstStyle/>
        <a:p>
          <a:endParaRPr lang="ru-RU"/>
        </a:p>
      </dgm:t>
    </dgm:pt>
    <dgm:pt modelId="{53C8E294-2DBE-4BBC-ADA3-A99060EE9E3B}" type="sibTrans" cxnId="{701299F0-63A3-4739-8ABB-2C9BAF3B5924}">
      <dgm:prSet/>
      <dgm:spPr/>
      <dgm:t>
        <a:bodyPr/>
        <a:lstStyle/>
        <a:p>
          <a:endParaRPr lang="ru-RU"/>
        </a:p>
      </dgm:t>
    </dgm:pt>
    <dgm:pt modelId="{F78163C8-8C8B-4EAC-ACED-530F51B8162C}">
      <dgm:prSet phldrT="[Текст]"/>
      <dgm:spPr/>
      <dgm:t>
        <a:bodyPr/>
        <a:lstStyle/>
        <a:p>
          <a:r>
            <a:rPr lang="ru-RU" b="1" dirty="0" smtClean="0">
              <a:solidFill>
                <a:srgbClr val="00B050"/>
              </a:solidFill>
            </a:rPr>
            <a:t>6най</a:t>
          </a:r>
          <a:endParaRPr lang="ru-RU" b="1" dirty="0">
            <a:solidFill>
              <a:srgbClr val="00B050"/>
            </a:solidFill>
          </a:endParaRPr>
        </a:p>
      </dgm:t>
    </dgm:pt>
    <dgm:pt modelId="{533AC8C8-6070-438F-A98A-9E21150E957B}" type="parTrans" cxnId="{6868FE09-C7E1-48F4-97ED-E481CE2EBF9A}">
      <dgm:prSet/>
      <dgm:spPr/>
      <dgm:t>
        <a:bodyPr/>
        <a:lstStyle/>
        <a:p>
          <a:endParaRPr lang="ru-RU"/>
        </a:p>
      </dgm:t>
    </dgm:pt>
    <dgm:pt modelId="{B9A4E150-E8D5-4022-889F-0FC1C3C2A19E}" type="sibTrans" cxnId="{6868FE09-C7E1-48F4-97ED-E481CE2EBF9A}">
      <dgm:prSet/>
      <dgm:spPr/>
      <dgm:t>
        <a:bodyPr/>
        <a:lstStyle/>
        <a:p>
          <a:endParaRPr lang="ru-RU"/>
        </a:p>
      </dgm:t>
    </dgm:pt>
    <dgm:pt modelId="{A6FD6639-BB74-43DF-ADA5-BF77C582D4FD}">
      <dgm:prSet phldrT="[Текст]"/>
      <dgm:spPr/>
      <dgm:t>
        <a:bodyPr/>
        <a:lstStyle/>
        <a:p>
          <a:r>
            <a:rPr lang="be-BY" b="1" dirty="0" smtClean="0">
              <a:solidFill>
                <a:schemeClr val="accent2">
                  <a:lumMod val="75000"/>
                </a:schemeClr>
              </a:solidFill>
            </a:rPr>
            <a:t>Х3</a:t>
          </a:r>
          <a:r>
            <a:rPr lang="ru-RU" b="1" dirty="0" err="1" smtClean="0">
              <a:solidFill>
                <a:schemeClr val="accent2">
                  <a:lumMod val="75000"/>
                </a:schemeClr>
              </a:solidFill>
            </a:rPr>
            <a:t>нулла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C89EB5FE-A956-4A41-99E7-8D52E34B5C16}" type="parTrans" cxnId="{60713108-D03D-4EE4-94C8-FB4CB106B865}">
      <dgm:prSet/>
      <dgm:spPr/>
      <dgm:t>
        <a:bodyPr/>
        <a:lstStyle/>
        <a:p>
          <a:endParaRPr lang="ru-RU"/>
        </a:p>
      </dgm:t>
    </dgm:pt>
    <dgm:pt modelId="{AB6243F6-5CC5-411C-88C9-1E07BB4AE4F0}" type="sibTrans" cxnId="{60713108-D03D-4EE4-94C8-FB4CB106B865}">
      <dgm:prSet/>
      <dgm:spPr/>
      <dgm:t>
        <a:bodyPr/>
        <a:lstStyle/>
        <a:p>
          <a:endParaRPr lang="ru-RU"/>
        </a:p>
      </dgm:t>
    </dgm:pt>
    <dgm:pt modelId="{CB537DDD-37D9-402B-86B7-996D10BAD421}">
      <dgm:prSet phldrT="[Текст]"/>
      <dgm:spPr/>
      <dgm:t>
        <a:bodyPr/>
        <a:lstStyle/>
        <a:p>
          <a:r>
            <a:rPr lang="ru-RU" b="1" dirty="0" smtClean="0">
              <a:solidFill>
                <a:srgbClr val="2A1D87"/>
              </a:solidFill>
            </a:rPr>
            <a:t>7ембай</a:t>
          </a:r>
          <a:endParaRPr lang="ru-RU" b="1" dirty="0">
            <a:solidFill>
              <a:srgbClr val="2A1D87"/>
            </a:solidFill>
          </a:endParaRPr>
        </a:p>
      </dgm:t>
    </dgm:pt>
    <dgm:pt modelId="{F946F5CE-69AB-4A3D-AB7C-871ACAFD0D7A}" type="parTrans" cxnId="{281599F7-A870-4573-8E6C-0A5812E47E01}">
      <dgm:prSet/>
      <dgm:spPr/>
      <dgm:t>
        <a:bodyPr/>
        <a:lstStyle/>
        <a:p>
          <a:endParaRPr lang="ru-RU"/>
        </a:p>
      </dgm:t>
    </dgm:pt>
    <dgm:pt modelId="{F72306DA-FEFC-48B0-B00E-B4CE79B5D605}" type="sibTrans" cxnId="{281599F7-A870-4573-8E6C-0A5812E47E01}">
      <dgm:prSet/>
      <dgm:spPr/>
      <dgm:t>
        <a:bodyPr/>
        <a:lstStyle/>
        <a:p>
          <a:endParaRPr lang="ru-RU"/>
        </a:p>
      </dgm:t>
    </dgm:pt>
    <dgm:pt modelId="{B743F62C-7625-4D85-96D3-C1640F7DBB78}" type="pres">
      <dgm:prSet presAssocID="{D25B0F73-C48B-4188-BAAD-D5BC8DDA079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A3CC8F9-55CE-4C96-A637-98B1799DBB37}" type="pres">
      <dgm:prSet presAssocID="{CEF05B7B-5922-4BDE-BB3C-846F6DDEFDB8}" presName="hierRoot1" presStyleCnt="0"/>
      <dgm:spPr/>
    </dgm:pt>
    <dgm:pt modelId="{39BEFDF4-3050-46D4-8E1D-83668B9602AB}" type="pres">
      <dgm:prSet presAssocID="{CEF05B7B-5922-4BDE-BB3C-846F6DDEFDB8}" presName="composite" presStyleCnt="0"/>
      <dgm:spPr/>
    </dgm:pt>
    <dgm:pt modelId="{04314051-EA86-449C-A5B8-594B18B5EDBB}" type="pres">
      <dgm:prSet presAssocID="{CEF05B7B-5922-4BDE-BB3C-846F6DDEFDB8}" presName="background" presStyleLbl="node0" presStyleIdx="0" presStyleCnt="1"/>
      <dgm:spPr/>
    </dgm:pt>
    <dgm:pt modelId="{AF2ABDF0-46F7-4B27-834F-0C00ACAC1B4F}" type="pres">
      <dgm:prSet presAssocID="{CEF05B7B-5922-4BDE-BB3C-846F6DDEFDB8}" presName="text" presStyleLbl="fgAcc0" presStyleIdx="0" presStyleCnt="1" custScaleX="149138" custLinFactNeighborX="-2764" custLinFactNeighborY="4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5BEF56-DE52-4C1B-94A6-DFC967BC889E}" type="pres">
      <dgm:prSet presAssocID="{CEF05B7B-5922-4BDE-BB3C-846F6DDEFDB8}" presName="hierChild2" presStyleCnt="0"/>
      <dgm:spPr/>
    </dgm:pt>
    <dgm:pt modelId="{3A31F07E-7D89-48EC-8BE7-047CB57FA35E}" type="pres">
      <dgm:prSet presAssocID="{62ABB1BD-7293-477F-A9FD-B22095530C90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C44C1FD-DB63-4A86-9734-18A66B4CE8E7}" type="pres">
      <dgm:prSet presAssocID="{94E1F737-C4CA-4A73-9830-45E4E2C6505A}" presName="hierRoot2" presStyleCnt="0"/>
      <dgm:spPr/>
    </dgm:pt>
    <dgm:pt modelId="{466A2288-6D8B-4ED5-9B63-E8289A18A67B}" type="pres">
      <dgm:prSet presAssocID="{94E1F737-C4CA-4A73-9830-45E4E2C6505A}" presName="composite2" presStyleCnt="0"/>
      <dgm:spPr/>
    </dgm:pt>
    <dgm:pt modelId="{9AA064BF-5F4C-4BB8-B59E-AA10ADFB40F1}" type="pres">
      <dgm:prSet presAssocID="{94E1F737-C4CA-4A73-9830-45E4E2C6505A}" presName="background2" presStyleLbl="node2" presStyleIdx="0" presStyleCnt="2"/>
      <dgm:spPr/>
    </dgm:pt>
    <dgm:pt modelId="{FC33026C-EA5D-442F-8CD9-6668318E9E05}" type="pres">
      <dgm:prSet presAssocID="{94E1F737-C4CA-4A73-9830-45E4E2C6505A}" presName="text2" presStyleLbl="fgAcc2" presStyleIdx="0" presStyleCnt="2" custScaleX="126937" custLinFactNeighborX="-858" custLinFactNeighborY="-4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B4F2ED-73B8-4AA6-B179-2CC9BFA5322B}" type="pres">
      <dgm:prSet presAssocID="{94E1F737-C4CA-4A73-9830-45E4E2C6505A}" presName="hierChild3" presStyleCnt="0"/>
      <dgm:spPr/>
    </dgm:pt>
    <dgm:pt modelId="{DD8EA3E1-BF5A-4050-832F-E99BF047D961}" type="pres">
      <dgm:prSet presAssocID="{BBE9A7BA-F36C-4DAE-917C-13162979C262}" presName="Name17" presStyleLbl="parChTrans1D3" presStyleIdx="0" presStyleCnt="3"/>
      <dgm:spPr/>
      <dgm:t>
        <a:bodyPr/>
        <a:lstStyle/>
        <a:p>
          <a:endParaRPr lang="ru-RU"/>
        </a:p>
      </dgm:t>
    </dgm:pt>
    <dgm:pt modelId="{2C7BB830-45FA-4115-8C65-7C84968EB618}" type="pres">
      <dgm:prSet presAssocID="{A815E99D-FB26-4445-B50B-465E2A116E55}" presName="hierRoot3" presStyleCnt="0"/>
      <dgm:spPr/>
    </dgm:pt>
    <dgm:pt modelId="{877C1149-1748-463B-885E-AF3EB5615DA4}" type="pres">
      <dgm:prSet presAssocID="{A815E99D-FB26-4445-B50B-465E2A116E55}" presName="composite3" presStyleCnt="0"/>
      <dgm:spPr/>
    </dgm:pt>
    <dgm:pt modelId="{4AF85518-8A66-49E8-94D2-286464364171}" type="pres">
      <dgm:prSet presAssocID="{A815E99D-FB26-4445-B50B-465E2A116E55}" presName="background3" presStyleLbl="node3" presStyleIdx="0" presStyleCnt="3"/>
      <dgm:spPr/>
    </dgm:pt>
    <dgm:pt modelId="{4500B79A-060E-42CE-96B0-5E097F4F4A9F}" type="pres">
      <dgm:prSet presAssocID="{A815E99D-FB26-4445-B50B-465E2A116E55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6005D5-1759-4E73-9647-D63B92608E6D}" type="pres">
      <dgm:prSet presAssocID="{A815E99D-FB26-4445-B50B-465E2A116E55}" presName="hierChild4" presStyleCnt="0"/>
      <dgm:spPr/>
    </dgm:pt>
    <dgm:pt modelId="{11127250-6D9B-4230-92B3-E194FD605051}" type="pres">
      <dgm:prSet presAssocID="{533AC8C8-6070-438F-A98A-9E21150E957B}" presName="Name17" presStyleLbl="parChTrans1D3" presStyleIdx="1" presStyleCnt="3"/>
      <dgm:spPr/>
      <dgm:t>
        <a:bodyPr/>
        <a:lstStyle/>
        <a:p>
          <a:endParaRPr lang="ru-RU"/>
        </a:p>
      </dgm:t>
    </dgm:pt>
    <dgm:pt modelId="{DFE52A2D-DFF4-4B76-B057-D1FC274097F6}" type="pres">
      <dgm:prSet presAssocID="{F78163C8-8C8B-4EAC-ACED-530F51B8162C}" presName="hierRoot3" presStyleCnt="0"/>
      <dgm:spPr/>
    </dgm:pt>
    <dgm:pt modelId="{3342723D-91E0-4219-BB67-FE60BB7E101D}" type="pres">
      <dgm:prSet presAssocID="{F78163C8-8C8B-4EAC-ACED-530F51B8162C}" presName="composite3" presStyleCnt="0"/>
      <dgm:spPr/>
    </dgm:pt>
    <dgm:pt modelId="{BD18370B-FE2A-4BAB-B783-4CCB2B222D4F}" type="pres">
      <dgm:prSet presAssocID="{F78163C8-8C8B-4EAC-ACED-530F51B8162C}" presName="background3" presStyleLbl="node3" presStyleIdx="1" presStyleCnt="3"/>
      <dgm:spPr/>
    </dgm:pt>
    <dgm:pt modelId="{2A629885-2EE2-485E-9C3A-81D7DD1163BD}" type="pres">
      <dgm:prSet presAssocID="{F78163C8-8C8B-4EAC-ACED-530F51B8162C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1FD5E5-1D6A-40A7-A78B-01D4727DA512}" type="pres">
      <dgm:prSet presAssocID="{F78163C8-8C8B-4EAC-ACED-530F51B8162C}" presName="hierChild4" presStyleCnt="0"/>
      <dgm:spPr/>
    </dgm:pt>
    <dgm:pt modelId="{EF624192-A92B-4282-9BB3-5DC164C60BAB}" type="pres">
      <dgm:prSet presAssocID="{C89EB5FE-A956-4A41-99E7-8D52E34B5C16}" presName="Name10" presStyleLbl="parChTrans1D2" presStyleIdx="1" presStyleCnt="2"/>
      <dgm:spPr/>
      <dgm:t>
        <a:bodyPr/>
        <a:lstStyle/>
        <a:p>
          <a:endParaRPr lang="ru-RU"/>
        </a:p>
      </dgm:t>
    </dgm:pt>
    <dgm:pt modelId="{15284C80-B6E0-4584-A519-A93F2D8FC832}" type="pres">
      <dgm:prSet presAssocID="{A6FD6639-BB74-43DF-ADA5-BF77C582D4FD}" presName="hierRoot2" presStyleCnt="0"/>
      <dgm:spPr/>
    </dgm:pt>
    <dgm:pt modelId="{86762841-8A1D-4090-9259-068694057E22}" type="pres">
      <dgm:prSet presAssocID="{A6FD6639-BB74-43DF-ADA5-BF77C582D4FD}" presName="composite2" presStyleCnt="0"/>
      <dgm:spPr/>
    </dgm:pt>
    <dgm:pt modelId="{9B5A4844-F8A2-4CFB-8902-73E39BE80684}" type="pres">
      <dgm:prSet presAssocID="{A6FD6639-BB74-43DF-ADA5-BF77C582D4FD}" presName="background2" presStyleLbl="node2" presStyleIdx="1" presStyleCnt="2"/>
      <dgm:spPr/>
    </dgm:pt>
    <dgm:pt modelId="{8A1FE4BC-2335-463A-BACE-F5FCD025BDD7}" type="pres">
      <dgm:prSet presAssocID="{A6FD6639-BB74-43DF-ADA5-BF77C582D4FD}" presName="text2" presStyleLbl="fgAcc2" presStyleIdx="1" presStyleCnt="2" custLinFactNeighborX="-1550" custLinFactNeighborY="-4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3F499C-8E2F-475F-9C21-6855B4C9460B}" type="pres">
      <dgm:prSet presAssocID="{A6FD6639-BB74-43DF-ADA5-BF77C582D4FD}" presName="hierChild3" presStyleCnt="0"/>
      <dgm:spPr/>
    </dgm:pt>
    <dgm:pt modelId="{551B6D25-A49D-42F5-81BA-54E5D838CCB7}" type="pres">
      <dgm:prSet presAssocID="{F946F5CE-69AB-4A3D-AB7C-871ACAFD0D7A}" presName="Name17" presStyleLbl="parChTrans1D3" presStyleIdx="2" presStyleCnt="3"/>
      <dgm:spPr/>
      <dgm:t>
        <a:bodyPr/>
        <a:lstStyle/>
        <a:p>
          <a:endParaRPr lang="ru-RU"/>
        </a:p>
      </dgm:t>
    </dgm:pt>
    <dgm:pt modelId="{14D5ECCA-9772-4E10-BDB2-257AC42354DA}" type="pres">
      <dgm:prSet presAssocID="{CB537DDD-37D9-402B-86B7-996D10BAD421}" presName="hierRoot3" presStyleCnt="0"/>
      <dgm:spPr/>
    </dgm:pt>
    <dgm:pt modelId="{6C40C68C-8482-4C55-9A32-EAEBA9317887}" type="pres">
      <dgm:prSet presAssocID="{CB537DDD-37D9-402B-86B7-996D10BAD421}" presName="composite3" presStyleCnt="0"/>
      <dgm:spPr/>
    </dgm:pt>
    <dgm:pt modelId="{47439F59-694B-4FB6-82D1-07CFC7CC99C3}" type="pres">
      <dgm:prSet presAssocID="{CB537DDD-37D9-402B-86B7-996D10BAD421}" presName="background3" presStyleLbl="node3" presStyleIdx="2" presStyleCnt="3"/>
      <dgm:spPr/>
    </dgm:pt>
    <dgm:pt modelId="{E9307823-BD23-46BC-97C1-C6034A52ED98}" type="pres">
      <dgm:prSet presAssocID="{CB537DDD-37D9-402B-86B7-996D10BAD421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530475-7016-49BD-9F3B-8536F5F1A510}" type="pres">
      <dgm:prSet presAssocID="{CB537DDD-37D9-402B-86B7-996D10BAD421}" presName="hierChild4" presStyleCnt="0"/>
      <dgm:spPr/>
    </dgm:pt>
  </dgm:ptLst>
  <dgm:cxnLst>
    <dgm:cxn modelId="{57CD92B6-14B7-4BC6-AB21-B7A6EBC67C26}" type="presOf" srcId="{94E1F737-C4CA-4A73-9830-45E4E2C6505A}" destId="{FC33026C-EA5D-442F-8CD9-6668318E9E05}" srcOrd="0" destOrd="0" presId="urn:microsoft.com/office/officeart/2005/8/layout/hierarchy1"/>
    <dgm:cxn modelId="{A48B10AD-979F-4AB7-997B-11AC50551AF1}" srcId="{CEF05B7B-5922-4BDE-BB3C-846F6DDEFDB8}" destId="{94E1F737-C4CA-4A73-9830-45E4E2C6505A}" srcOrd="0" destOrd="0" parTransId="{62ABB1BD-7293-477F-A9FD-B22095530C90}" sibTransId="{750C6C83-BE5F-4C99-8AFF-31B755641BA5}"/>
    <dgm:cxn modelId="{6868FE09-C7E1-48F4-97ED-E481CE2EBF9A}" srcId="{94E1F737-C4CA-4A73-9830-45E4E2C6505A}" destId="{F78163C8-8C8B-4EAC-ACED-530F51B8162C}" srcOrd="1" destOrd="0" parTransId="{533AC8C8-6070-438F-A98A-9E21150E957B}" sibTransId="{B9A4E150-E8D5-4022-889F-0FC1C3C2A19E}"/>
    <dgm:cxn modelId="{8A83BD76-5BAB-4E18-B28E-5AE2607646CB}" srcId="{D25B0F73-C48B-4188-BAAD-D5BC8DDA079A}" destId="{CEF05B7B-5922-4BDE-BB3C-846F6DDEFDB8}" srcOrd="0" destOrd="0" parTransId="{69F7D064-723C-4F3D-9F0B-04E3A11F613C}" sibTransId="{4A4A54C3-0F9D-4DE4-BFF4-1669A0C8E316}"/>
    <dgm:cxn modelId="{5633B8AD-259D-49C3-A541-0DA65FD66C1F}" type="presOf" srcId="{62ABB1BD-7293-477F-A9FD-B22095530C90}" destId="{3A31F07E-7D89-48EC-8BE7-047CB57FA35E}" srcOrd="0" destOrd="0" presId="urn:microsoft.com/office/officeart/2005/8/layout/hierarchy1"/>
    <dgm:cxn modelId="{EE82496A-B071-4551-88E8-A1FB7B4C51F5}" type="presOf" srcId="{A6FD6639-BB74-43DF-ADA5-BF77C582D4FD}" destId="{8A1FE4BC-2335-463A-BACE-F5FCD025BDD7}" srcOrd="0" destOrd="0" presId="urn:microsoft.com/office/officeart/2005/8/layout/hierarchy1"/>
    <dgm:cxn modelId="{5D564B1B-EF7F-4F76-835B-755A2680CFD2}" type="presOf" srcId="{C89EB5FE-A956-4A41-99E7-8D52E34B5C16}" destId="{EF624192-A92B-4282-9BB3-5DC164C60BAB}" srcOrd="0" destOrd="0" presId="urn:microsoft.com/office/officeart/2005/8/layout/hierarchy1"/>
    <dgm:cxn modelId="{281599F7-A870-4573-8E6C-0A5812E47E01}" srcId="{A6FD6639-BB74-43DF-ADA5-BF77C582D4FD}" destId="{CB537DDD-37D9-402B-86B7-996D10BAD421}" srcOrd="0" destOrd="0" parTransId="{F946F5CE-69AB-4A3D-AB7C-871ACAFD0D7A}" sibTransId="{F72306DA-FEFC-48B0-B00E-B4CE79B5D605}"/>
    <dgm:cxn modelId="{2B72DD6D-4FFB-4E82-8540-2757225260BA}" type="presOf" srcId="{CEF05B7B-5922-4BDE-BB3C-846F6DDEFDB8}" destId="{AF2ABDF0-46F7-4B27-834F-0C00ACAC1B4F}" srcOrd="0" destOrd="0" presId="urn:microsoft.com/office/officeart/2005/8/layout/hierarchy1"/>
    <dgm:cxn modelId="{60C9633F-3094-4563-92D4-FC31FA594B81}" type="presOf" srcId="{CB537DDD-37D9-402B-86B7-996D10BAD421}" destId="{E9307823-BD23-46BC-97C1-C6034A52ED98}" srcOrd="0" destOrd="0" presId="urn:microsoft.com/office/officeart/2005/8/layout/hierarchy1"/>
    <dgm:cxn modelId="{701299F0-63A3-4739-8ABB-2C9BAF3B5924}" srcId="{94E1F737-C4CA-4A73-9830-45E4E2C6505A}" destId="{A815E99D-FB26-4445-B50B-465E2A116E55}" srcOrd="0" destOrd="0" parTransId="{BBE9A7BA-F36C-4DAE-917C-13162979C262}" sibTransId="{53C8E294-2DBE-4BBC-ADA3-A99060EE9E3B}"/>
    <dgm:cxn modelId="{083FF829-1223-412F-A056-1AFE31149C4D}" type="presOf" srcId="{533AC8C8-6070-438F-A98A-9E21150E957B}" destId="{11127250-6D9B-4230-92B3-E194FD605051}" srcOrd="0" destOrd="0" presId="urn:microsoft.com/office/officeart/2005/8/layout/hierarchy1"/>
    <dgm:cxn modelId="{C5DBA9E0-8808-4E67-B467-BF09CDA33BEA}" type="presOf" srcId="{F946F5CE-69AB-4A3D-AB7C-871ACAFD0D7A}" destId="{551B6D25-A49D-42F5-81BA-54E5D838CCB7}" srcOrd="0" destOrd="0" presId="urn:microsoft.com/office/officeart/2005/8/layout/hierarchy1"/>
    <dgm:cxn modelId="{60713108-D03D-4EE4-94C8-FB4CB106B865}" srcId="{CEF05B7B-5922-4BDE-BB3C-846F6DDEFDB8}" destId="{A6FD6639-BB74-43DF-ADA5-BF77C582D4FD}" srcOrd="1" destOrd="0" parTransId="{C89EB5FE-A956-4A41-99E7-8D52E34B5C16}" sibTransId="{AB6243F6-5CC5-411C-88C9-1E07BB4AE4F0}"/>
    <dgm:cxn modelId="{E3790D19-C99D-4083-9F47-F1D797D11846}" type="presOf" srcId="{BBE9A7BA-F36C-4DAE-917C-13162979C262}" destId="{DD8EA3E1-BF5A-4050-832F-E99BF047D961}" srcOrd="0" destOrd="0" presId="urn:microsoft.com/office/officeart/2005/8/layout/hierarchy1"/>
    <dgm:cxn modelId="{60986C6F-150F-48AB-9B8F-2B8874852A8D}" type="presOf" srcId="{A815E99D-FB26-4445-B50B-465E2A116E55}" destId="{4500B79A-060E-42CE-96B0-5E097F4F4A9F}" srcOrd="0" destOrd="0" presId="urn:microsoft.com/office/officeart/2005/8/layout/hierarchy1"/>
    <dgm:cxn modelId="{1E92150D-DD71-4557-BF21-2ED7969984D7}" type="presOf" srcId="{F78163C8-8C8B-4EAC-ACED-530F51B8162C}" destId="{2A629885-2EE2-485E-9C3A-81D7DD1163BD}" srcOrd="0" destOrd="0" presId="urn:microsoft.com/office/officeart/2005/8/layout/hierarchy1"/>
    <dgm:cxn modelId="{98490DCE-3D96-49C3-8C8F-0A26BC03560F}" type="presOf" srcId="{D25B0F73-C48B-4188-BAAD-D5BC8DDA079A}" destId="{B743F62C-7625-4D85-96D3-C1640F7DBB78}" srcOrd="0" destOrd="0" presId="urn:microsoft.com/office/officeart/2005/8/layout/hierarchy1"/>
    <dgm:cxn modelId="{C9D7E798-CB6B-40D4-8C8F-CB7081DC32E0}" type="presParOf" srcId="{B743F62C-7625-4D85-96D3-C1640F7DBB78}" destId="{6A3CC8F9-55CE-4C96-A637-98B1799DBB37}" srcOrd="0" destOrd="0" presId="urn:microsoft.com/office/officeart/2005/8/layout/hierarchy1"/>
    <dgm:cxn modelId="{588C509B-4DD5-4270-A41B-594A0B136470}" type="presParOf" srcId="{6A3CC8F9-55CE-4C96-A637-98B1799DBB37}" destId="{39BEFDF4-3050-46D4-8E1D-83668B9602AB}" srcOrd="0" destOrd="0" presId="urn:microsoft.com/office/officeart/2005/8/layout/hierarchy1"/>
    <dgm:cxn modelId="{F741BEC8-A620-406A-9CEB-2CC374576A51}" type="presParOf" srcId="{39BEFDF4-3050-46D4-8E1D-83668B9602AB}" destId="{04314051-EA86-449C-A5B8-594B18B5EDBB}" srcOrd="0" destOrd="0" presId="urn:microsoft.com/office/officeart/2005/8/layout/hierarchy1"/>
    <dgm:cxn modelId="{933770AD-4039-484F-8323-94DDC1927D1A}" type="presParOf" srcId="{39BEFDF4-3050-46D4-8E1D-83668B9602AB}" destId="{AF2ABDF0-46F7-4B27-834F-0C00ACAC1B4F}" srcOrd="1" destOrd="0" presId="urn:microsoft.com/office/officeart/2005/8/layout/hierarchy1"/>
    <dgm:cxn modelId="{EFF0F584-0E45-4696-BF66-BFE18D979358}" type="presParOf" srcId="{6A3CC8F9-55CE-4C96-A637-98B1799DBB37}" destId="{105BEF56-DE52-4C1B-94A6-DFC967BC889E}" srcOrd="1" destOrd="0" presId="urn:microsoft.com/office/officeart/2005/8/layout/hierarchy1"/>
    <dgm:cxn modelId="{1498A6FD-9E8F-43A6-B43C-3A0D7781284E}" type="presParOf" srcId="{105BEF56-DE52-4C1B-94A6-DFC967BC889E}" destId="{3A31F07E-7D89-48EC-8BE7-047CB57FA35E}" srcOrd="0" destOrd="0" presId="urn:microsoft.com/office/officeart/2005/8/layout/hierarchy1"/>
    <dgm:cxn modelId="{449C61E0-B560-4619-91DC-9FF3E8212EF0}" type="presParOf" srcId="{105BEF56-DE52-4C1B-94A6-DFC967BC889E}" destId="{3C44C1FD-DB63-4A86-9734-18A66B4CE8E7}" srcOrd="1" destOrd="0" presId="urn:microsoft.com/office/officeart/2005/8/layout/hierarchy1"/>
    <dgm:cxn modelId="{F6C2087B-531D-467A-95D8-D5E3FA068042}" type="presParOf" srcId="{3C44C1FD-DB63-4A86-9734-18A66B4CE8E7}" destId="{466A2288-6D8B-4ED5-9B63-E8289A18A67B}" srcOrd="0" destOrd="0" presId="urn:microsoft.com/office/officeart/2005/8/layout/hierarchy1"/>
    <dgm:cxn modelId="{D93A028A-463B-48BC-8053-1B9EEC3C3ED6}" type="presParOf" srcId="{466A2288-6D8B-4ED5-9B63-E8289A18A67B}" destId="{9AA064BF-5F4C-4BB8-B59E-AA10ADFB40F1}" srcOrd="0" destOrd="0" presId="urn:microsoft.com/office/officeart/2005/8/layout/hierarchy1"/>
    <dgm:cxn modelId="{4C713A35-A4C0-4EB9-B169-F00C32EC0261}" type="presParOf" srcId="{466A2288-6D8B-4ED5-9B63-E8289A18A67B}" destId="{FC33026C-EA5D-442F-8CD9-6668318E9E05}" srcOrd="1" destOrd="0" presId="urn:microsoft.com/office/officeart/2005/8/layout/hierarchy1"/>
    <dgm:cxn modelId="{CFF9BD0B-0142-48FF-B102-0A2258698DF4}" type="presParOf" srcId="{3C44C1FD-DB63-4A86-9734-18A66B4CE8E7}" destId="{DAB4F2ED-73B8-4AA6-B179-2CC9BFA5322B}" srcOrd="1" destOrd="0" presId="urn:microsoft.com/office/officeart/2005/8/layout/hierarchy1"/>
    <dgm:cxn modelId="{3F693EAF-750B-4953-8A66-26823CF3CF9A}" type="presParOf" srcId="{DAB4F2ED-73B8-4AA6-B179-2CC9BFA5322B}" destId="{DD8EA3E1-BF5A-4050-832F-E99BF047D961}" srcOrd="0" destOrd="0" presId="urn:microsoft.com/office/officeart/2005/8/layout/hierarchy1"/>
    <dgm:cxn modelId="{0333861C-F77A-459C-A7A0-F4F05267A0B1}" type="presParOf" srcId="{DAB4F2ED-73B8-4AA6-B179-2CC9BFA5322B}" destId="{2C7BB830-45FA-4115-8C65-7C84968EB618}" srcOrd="1" destOrd="0" presId="urn:microsoft.com/office/officeart/2005/8/layout/hierarchy1"/>
    <dgm:cxn modelId="{4DACCC37-D3CE-4916-9367-198285BD3F8E}" type="presParOf" srcId="{2C7BB830-45FA-4115-8C65-7C84968EB618}" destId="{877C1149-1748-463B-885E-AF3EB5615DA4}" srcOrd="0" destOrd="0" presId="urn:microsoft.com/office/officeart/2005/8/layout/hierarchy1"/>
    <dgm:cxn modelId="{68EAFEC1-8D5B-4D4B-B998-3D1CB765BA00}" type="presParOf" srcId="{877C1149-1748-463B-885E-AF3EB5615DA4}" destId="{4AF85518-8A66-49E8-94D2-286464364171}" srcOrd="0" destOrd="0" presId="urn:microsoft.com/office/officeart/2005/8/layout/hierarchy1"/>
    <dgm:cxn modelId="{974323BF-2908-4576-A1C5-5812353B1FCE}" type="presParOf" srcId="{877C1149-1748-463B-885E-AF3EB5615DA4}" destId="{4500B79A-060E-42CE-96B0-5E097F4F4A9F}" srcOrd="1" destOrd="0" presId="urn:microsoft.com/office/officeart/2005/8/layout/hierarchy1"/>
    <dgm:cxn modelId="{AEEBC340-689E-40F5-A3D4-6CEF68A9DEBF}" type="presParOf" srcId="{2C7BB830-45FA-4115-8C65-7C84968EB618}" destId="{C86005D5-1759-4E73-9647-D63B92608E6D}" srcOrd="1" destOrd="0" presId="urn:microsoft.com/office/officeart/2005/8/layout/hierarchy1"/>
    <dgm:cxn modelId="{92DE3CFC-910E-4FCF-AB39-FD44D4DDA69F}" type="presParOf" srcId="{DAB4F2ED-73B8-4AA6-B179-2CC9BFA5322B}" destId="{11127250-6D9B-4230-92B3-E194FD605051}" srcOrd="2" destOrd="0" presId="urn:microsoft.com/office/officeart/2005/8/layout/hierarchy1"/>
    <dgm:cxn modelId="{A6E182BD-CFF9-46FD-A373-A60B2ADCFC13}" type="presParOf" srcId="{DAB4F2ED-73B8-4AA6-B179-2CC9BFA5322B}" destId="{DFE52A2D-DFF4-4B76-B057-D1FC274097F6}" srcOrd="3" destOrd="0" presId="urn:microsoft.com/office/officeart/2005/8/layout/hierarchy1"/>
    <dgm:cxn modelId="{09E58778-1967-443D-B047-3E25248FF5C5}" type="presParOf" srcId="{DFE52A2D-DFF4-4B76-B057-D1FC274097F6}" destId="{3342723D-91E0-4219-BB67-FE60BB7E101D}" srcOrd="0" destOrd="0" presId="urn:microsoft.com/office/officeart/2005/8/layout/hierarchy1"/>
    <dgm:cxn modelId="{28CC3DE7-7BD6-4B7F-A8A1-45DCBA0C0A2E}" type="presParOf" srcId="{3342723D-91E0-4219-BB67-FE60BB7E101D}" destId="{BD18370B-FE2A-4BAB-B783-4CCB2B222D4F}" srcOrd="0" destOrd="0" presId="urn:microsoft.com/office/officeart/2005/8/layout/hierarchy1"/>
    <dgm:cxn modelId="{9E511CC7-C4CA-4EE6-AC73-B756ED7CBBF8}" type="presParOf" srcId="{3342723D-91E0-4219-BB67-FE60BB7E101D}" destId="{2A629885-2EE2-485E-9C3A-81D7DD1163BD}" srcOrd="1" destOrd="0" presId="urn:microsoft.com/office/officeart/2005/8/layout/hierarchy1"/>
    <dgm:cxn modelId="{3D8F93CC-DC33-490E-A38A-A30C7D8840FB}" type="presParOf" srcId="{DFE52A2D-DFF4-4B76-B057-D1FC274097F6}" destId="{E91FD5E5-1D6A-40A7-A78B-01D4727DA512}" srcOrd="1" destOrd="0" presId="urn:microsoft.com/office/officeart/2005/8/layout/hierarchy1"/>
    <dgm:cxn modelId="{76918716-58B4-459E-B9DD-DC29837F723A}" type="presParOf" srcId="{105BEF56-DE52-4C1B-94A6-DFC967BC889E}" destId="{EF624192-A92B-4282-9BB3-5DC164C60BAB}" srcOrd="2" destOrd="0" presId="urn:microsoft.com/office/officeart/2005/8/layout/hierarchy1"/>
    <dgm:cxn modelId="{C0818644-232B-47F0-A050-4AC3DF9C4522}" type="presParOf" srcId="{105BEF56-DE52-4C1B-94A6-DFC967BC889E}" destId="{15284C80-B6E0-4584-A519-A93F2D8FC832}" srcOrd="3" destOrd="0" presId="urn:microsoft.com/office/officeart/2005/8/layout/hierarchy1"/>
    <dgm:cxn modelId="{4464ECB7-7615-405D-8A36-D364B6F5093B}" type="presParOf" srcId="{15284C80-B6E0-4584-A519-A93F2D8FC832}" destId="{86762841-8A1D-4090-9259-068694057E22}" srcOrd="0" destOrd="0" presId="urn:microsoft.com/office/officeart/2005/8/layout/hierarchy1"/>
    <dgm:cxn modelId="{19730FE4-E2B9-4C3B-84DD-41E2197B8872}" type="presParOf" srcId="{86762841-8A1D-4090-9259-068694057E22}" destId="{9B5A4844-F8A2-4CFB-8902-73E39BE80684}" srcOrd="0" destOrd="0" presId="urn:microsoft.com/office/officeart/2005/8/layout/hierarchy1"/>
    <dgm:cxn modelId="{A29E16F9-4429-4253-B2D7-73A988A3D112}" type="presParOf" srcId="{86762841-8A1D-4090-9259-068694057E22}" destId="{8A1FE4BC-2335-463A-BACE-F5FCD025BDD7}" srcOrd="1" destOrd="0" presId="urn:microsoft.com/office/officeart/2005/8/layout/hierarchy1"/>
    <dgm:cxn modelId="{1E391DBD-063B-42B3-BF2C-08B2E255B995}" type="presParOf" srcId="{15284C80-B6E0-4584-A519-A93F2D8FC832}" destId="{923F499C-8E2F-475F-9C21-6855B4C9460B}" srcOrd="1" destOrd="0" presId="urn:microsoft.com/office/officeart/2005/8/layout/hierarchy1"/>
    <dgm:cxn modelId="{639C246D-BB58-4287-A0D4-4D6958F9B4E3}" type="presParOf" srcId="{923F499C-8E2F-475F-9C21-6855B4C9460B}" destId="{551B6D25-A49D-42F5-81BA-54E5D838CCB7}" srcOrd="0" destOrd="0" presId="urn:microsoft.com/office/officeart/2005/8/layout/hierarchy1"/>
    <dgm:cxn modelId="{D46FDF76-4DED-4E33-8075-B1B319EA480B}" type="presParOf" srcId="{923F499C-8E2F-475F-9C21-6855B4C9460B}" destId="{14D5ECCA-9772-4E10-BDB2-257AC42354DA}" srcOrd="1" destOrd="0" presId="urn:microsoft.com/office/officeart/2005/8/layout/hierarchy1"/>
    <dgm:cxn modelId="{E69A1EFF-19F7-4078-9BFD-42BADB198C1C}" type="presParOf" srcId="{14D5ECCA-9772-4E10-BDB2-257AC42354DA}" destId="{6C40C68C-8482-4C55-9A32-EAEBA9317887}" srcOrd="0" destOrd="0" presId="urn:microsoft.com/office/officeart/2005/8/layout/hierarchy1"/>
    <dgm:cxn modelId="{037E34A6-D706-447E-9509-F4545C56E866}" type="presParOf" srcId="{6C40C68C-8482-4C55-9A32-EAEBA9317887}" destId="{47439F59-694B-4FB6-82D1-07CFC7CC99C3}" srcOrd="0" destOrd="0" presId="urn:microsoft.com/office/officeart/2005/8/layout/hierarchy1"/>
    <dgm:cxn modelId="{7568141D-BB02-4A35-804A-709C8461C135}" type="presParOf" srcId="{6C40C68C-8482-4C55-9A32-EAEBA9317887}" destId="{E9307823-BD23-46BC-97C1-C6034A52ED98}" srcOrd="1" destOrd="0" presId="urn:microsoft.com/office/officeart/2005/8/layout/hierarchy1"/>
    <dgm:cxn modelId="{B704652A-0011-421E-9EF7-F66EA5D3175B}" type="presParOf" srcId="{14D5ECCA-9772-4E10-BDB2-257AC42354DA}" destId="{6B530475-7016-49BD-9F3B-8536F5F1A51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784E56-3324-414A-9559-BB57C0F1A771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542861-F66A-4570-9A0D-781DA7CABC08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be-BY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Азамат</a:t>
          </a:r>
          <a:endParaRPr lang="ru-RU" sz="3200" b="1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gm:t>
    </dgm:pt>
    <dgm:pt modelId="{422F885E-44FE-4628-BE00-0B5BD7357101}" type="parTrans" cxnId="{EDF693D1-96F0-440D-B380-6B6C0FCD90D8}">
      <dgm:prSet/>
      <dgm:spPr/>
      <dgm:t>
        <a:bodyPr/>
        <a:lstStyle/>
        <a:p>
          <a:endParaRPr lang="ru-RU"/>
        </a:p>
      </dgm:t>
    </dgm:pt>
    <dgm:pt modelId="{17D31062-8FE6-4E7B-8BC4-B54C9B66FF03}" type="sibTrans" cxnId="{EDF693D1-96F0-440D-B380-6B6C0FCD90D8}">
      <dgm:prSet/>
      <dgm:spPr/>
      <dgm:t>
        <a:bodyPr/>
        <a:lstStyle/>
        <a:p>
          <a:endParaRPr lang="ru-RU"/>
        </a:p>
      </dgm:t>
    </dgm:pt>
    <dgm:pt modelId="{C1C5523D-CC08-423E-8188-D64C6F3B711B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Сафия</a:t>
          </a:r>
          <a:endParaRPr lang="ru-RU" sz="3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F1567D-2B42-4AFC-9997-148A855D2A09}" type="parTrans" cxnId="{7B88E76F-93F4-4380-A6A0-3991886625C1}">
      <dgm:prSet/>
      <dgm:spPr/>
      <dgm:t>
        <a:bodyPr/>
        <a:lstStyle/>
        <a:p>
          <a:endParaRPr lang="ru-RU"/>
        </a:p>
      </dgm:t>
    </dgm:pt>
    <dgm:pt modelId="{9B31F5E3-0A31-49BD-AECF-A3BA03C4FF80}" type="sibTrans" cxnId="{7B88E76F-93F4-4380-A6A0-3991886625C1}">
      <dgm:prSet/>
      <dgm:spPr/>
      <dgm:t>
        <a:bodyPr/>
        <a:lstStyle/>
        <a:p>
          <a:endParaRPr lang="ru-RU"/>
        </a:p>
      </dgm:t>
    </dgm:pt>
    <dgm:pt modelId="{59615A8C-20A7-4CED-B33A-AD4818ACB367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Хәтирә</a:t>
          </a:r>
          <a:endParaRPr lang="ru-RU" sz="32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9AFD75-970C-499F-B132-BF882BD2DCA3}" type="parTrans" cxnId="{A4B8E1D9-3852-4656-8380-F828A2809E60}">
      <dgm:prSet/>
      <dgm:spPr/>
      <dgm:t>
        <a:bodyPr/>
        <a:lstStyle/>
        <a:p>
          <a:endParaRPr lang="ru-RU"/>
        </a:p>
      </dgm:t>
    </dgm:pt>
    <dgm:pt modelId="{493A0C2D-961C-43C8-91F3-E79DA00B3088}" type="sibTrans" cxnId="{A4B8E1D9-3852-4656-8380-F828A2809E60}">
      <dgm:prSet/>
      <dgm:spPr/>
      <dgm:t>
        <a:bodyPr/>
        <a:lstStyle/>
        <a:p>
          <a:endParaRPr lang="ru-RU"/>
        </a:p>
      </dgm:t>
    </dgm:pt>
    <dgm:pt modelId="{79709BA7-9918-4B50-A391-A0C868709B05}">
      <dgm:prSet phldrT="[Текст]" custT="1"/>
      <dgm:spPr/>
      <dgm:t>
        <a:bodyPr/>
        <a:lstStyle/>
        <a:p>
          <a:r>
            <a:rPr lang="be-BY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Илсе Ғайса</a:t>
          </a:r>
          <a:endParaRPr lang="ru-RU" sz="3200" b="1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928FA1-404D-4133-A4C9-3E376B903376}" type="parTrans" cxnId="{17BD85BE-C1E0-4FA0-9406-5F8BF17A367B}">
      <dgm:prSet/>
      <dgm:spPr/>
      <dgm:t>
        <a:bodyPr/>
        <a:lstStyle/>
        <a:p>
          <a:endParaRPr lang="ru-RU"/>
        </a:p>
      </dgm:t>
    </dgm:pt>
    <dgm:pt modelId="{E6D65B1F-7397-4119-9C8F-0B4F13A074AC}" type="sibTrans" cxnId="{17BD85BE-C1E0-4FA0-9406-5F8BF17A367B}">
      <dgm:prSet/>
      <dgm:spPr/>
      <dgm:t>
        <a:bodyPr/>
        <a:lstStyle/>
        <a:p>
          <a:endParaRPr lang="ru-RU"/>
        </a:p>
      </dgm:t>
    </dgm:pt>
    <dgm:pt modelId="{EE7854CD-3D5D-467E-B133-FD7E538C3817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Абдрахман</a:t>
          </a:r>
          <a:endParaRPr lang="ru-RU" sz="32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2DE04C6-3D8A-405F-B6F4-9A80DFE0E9C2}" type="parTrans" cxnId="{792743F3-EE6B-4CD5-813A-28C405608B97}">
      <dgm:prSet/>
      <dgm:spPr/>
      <dgm:t>
        <a:bodyPr/>
        <a:lstStyle/>
        <a:p>
          <a:endParaRPr lang="ru-RU"/>
        </a:p>
      </dgm:t>
    </dgm:pt>
    <dgm:pt modelId="{154C5E58-118D-4098-8B40-D3FAF6F71C0F}" type="sibTrans" cxnId="{792743F3-EE6B-4CD5-813A-28C405608B97}">
      <dgm:prSet/>
      <dgm:spPr/>
      <dgm:t>
        <a:bodyPr/>
        <a:lstStyle/>
        <a:p>
          <a:endParaRPr lang="ru-RU"/>
        </a:p>
      </dgm:t>
    </dgm:pt>
    <dgm:pt modelId="{902BE054-7E9C-4A4A-9F26-0C7BB3D9BE2E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Ҡолой кантон</a:t>
          </a:r>
          <a:endParaRPr lang="ru-RU" sz="3200" b="1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13CE72D7-38AC-45B7-8DF7-87DAC59DD11D}" type="parTrans" cxnId="{59EAE771-ED35-4963-A278-1DA136034F6A}">
      <dgm:prSet/>
      <dgm:spPr/>
      <dgm:t>
        <a:bodyPr/>
        <a:lstStyle/>
        <a:p>
          <a:endParaRPr lang="ru-RU"/>
        </a:p>
      </dgm:t>
    </dgm:pt>
    <dgm:pt modelId="{CFA13B18-36A9-401B-AABA-CC3149106096}" type="sibTrans" cxnId="{59EAE771-ED35-4963-A278-1DA136034F6A}">
      <dgm:prSet/>
      <dgm:spPr/>
      <dgm:t>
        <a:bodyPr/>
        <a:lstStyle/>
        <a:p>
          <a:endParaRPr lang="ru-RU"/>
        </a:p>
      </dgm:t>
    </dgm:pt>
    <dgm:pt modelId="{DAAD8490-F51D-4B09-9467-BF3D77203ADE}">
      <dgm:prSet phldrT="[Текст]" custT="1"/>
      <dgm:spPr/>
      <dgm:t>
        <a:bodyPr/>
        <a:lstStyle/>
        <a:p>
          <a:r>
            <a:rPr lang="be-BY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Сәлимәкәй</a:t>
          </a:r>
          <a:endParaRPr lang="ru-RU" sz="3200" b="1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8E131-FD36-4A44-9DF9-F43848DC66B6}" type="parTrans" cxnId="{2F538E05-E952-40C5-8A5A-3DFB42D82998}">
      <dgm:prSet/>
      <dgm:spPr/>
      <dgm:t>
        <a:bodyPr/>
        <a:lstStyle/>
        <a:p>
          <a:endParaRPr lang="ru-RU"/>
        </a:p>
      </dgm:t>
    </dgm:pt>
    <dgm:pt modelId="{4EEBF4BC-6AF0-4D52-A279-C49E06B3F140}" type="sibTrans" cxnId="{2F538E05-E952-40C5-8A5A-3DFB42D82998}">
      <dgm:prSet/>
      <dgm:spPr/>
      <dgm:t>
        <a:bodyPr/>
        <a:lstStyle/>
        <a:p>
          <a:endParaRPr lang="ru-RU"/>
        </a:p>
      </dgm:t>
    </dgm:pt>
    <dgm:pt modelId="{234D59EF-635E-4A78-BA6E-B654D2BC8587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Сибай</a:t>
          </a:r>
          <a:endParaRPr lang="ru-RU" sz="3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0F48D0F-ECB2-43AC-B6ED-D79C319A2B27}" type="parTrans" cxnId="{B5378009-137A-41A1-A693-18FB4FD860D3}">
      <dgm:prSet/>
      <dgm:spPr/>
      <dgm:t>
        <a:bodyPr/>
        <a:lstStyle/>
        <a:p>
          <a:endParaRPr lang="ru-RU"/>
        </a:p>
      </dgm:t>
    </dgm:pt>
    <dgm:pt modelId="{0E774D7D-3056-4701-8741-BBC1ABD0B1D6}" type="sibTrans" cxnId="{B5378009-137A-41A1-A693-18FB4FD860D3}">
      <dgm:prSet/>
      <dgm:spPr/>
      <dgm:t>
        <a:bodyPr/>
        <a:lstStyle/>
        <a:p>
          <a:endParaRPr lang="ru-RU"/>
        </a:p>
      </dgm:t>
    </dgm:pt>
    <dgm:pt modelId="{FBBC900F-2D33-4F6D-B780-DCF1A6A99C36}">
      <dgm:prSet phldrT="[Текст]" custT="1"/>
      <dgm:spPr>
        <a:solidFill>
          <a:srgbClr val="897DE3"/>
        </a:solidFill>
      </dgm:spPr>
      <dgm:t>
        <a:bodyPr/>
        <a:lstStyle/>
        <a:p>
          <a:r>
            <a:rPr lang="be-BY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Ҡаһым түрә</a:t>
          </a:r>
          <a:endParaRPr lang="ru-RU" sz="32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3F6F287-42CF-4303-9C15-01C7F572D7F3}" type="parTrans" cxnId="{683DDA2B-09EC-4145-B841-6EE14FCB33D1}">
      <dgm:prSet/>
      <dgm:spPr/>
      <dgm:t>
        <a:bodyPr/>
        <a:lstStyle/>
        <a:p>
          <a:endParaRPr lang="ru-RU"/>
        </a:p>
      </dgm:t>
    </dgm:pt>
    <dgm:pt modelId="{A57DD044-E1CE-495C-B2E0-8E68E22B3152}" type="sibTrans" cxnId="{683DDA2B-09EC-4145-B841-6EE14FCB33D1}">
      <dgm:prSet/>
      <dgm:spPr/>
      <dgm:t>
        <a:bodyPr/>
        <a:lstStyle/>
        <a:p>
          <a:endParaRPr lang="ru-RU"/>
        </a:p>
      </dgm:t>
    </dgm:pt>
    <dgm:pt modelId="{980100C8-40CD-4BD3-8A8A-7BF2C379257D}" type="pres">
      <dgm:prSet presAssocID="{56784E56-3324-414A-9559-BB57C0F1A77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4ABCD2-922C-44DD-97C6-64043FD37B9A}" type="pres">
      <dgm:prSet presAssocID="{9D542861-F66A-4570-9A0D-781DA7CABC08}" presName="compNode" presStyleCnt="0"/>
      <dgm:spPr/>
    </dgm:pt>
    <dgm:pt modelId="{7A100344-CA8D-4818-BBF3-9884484818CA}" type="pres">
      <dgm:prSet presAssocID="{9D542861-F66A-4570-9A0D-781DA7CABC08}" presName="aNode" presStyleLbl="bgShp" presStyleIdx="0" presStyleCnt="3" custScaleX="148775" custLinFactNeighborX="10928"/>
      <dgm:spPr/>
      <dgm:t>
        <a:bodyPr/>
        <a:lstStyle/>
        <a:p>
          <a:endParaRPr lang="ru-RU"/>
        </a:p>
      </dgm:t>
    </dgm:pt>
    <dgm:pt modelId="{38A8C8C6-7E04-40FC-94DB-33F692E4ABAE}" type="pres">
      <dgm:prSet presAssocID="{9D542861-F66A-4570-9A0D-781DA7CABC08}" presName="textNode" presStyleLbl="bgShp" presStyleIdx="0" presStyleCnt="3"/>
      <dgm:spPr/>
      <dgm:t>
        <a:bodyPr/>
        <a:lstStyle/>
        <a:p>
          <a:endParaRPr lang="ru-RU"/>
        </a:p>
      </dgm:t>
    </dgm:pt>
    <dgm:pt modelId="{3810AA12-AA74-4DE6-B59D-A44E8DC09425}" type="pres">
      <dgm:prSet presAssocID="{9D542861-F66A-4570-9A0D-781DA7CABC08}" presName="compChildNode" presStyleCnt="0"/>
      <dgm:spPr/>
    </dgm:pt>
    <dgm:pt modelId="{0DE583EA-8839-453F-9B8D-F2704E69C06B}" type="pres">
      <dgm:prSet presAssocID="{9D542861-F66A-4570-9A0D-781DA7CABC08}" presName="theInnerList" presStyleCnt="0"/>
      <dgm:spPr/>
    </dgm:pt>
    <dgm:pt modelId="{787EC7FD-D625-4A22-900F-BA85CCBDB235}" type="pres">
      <dgm:prSet presAssocID="{C1C5523D-CC08-423E-8188-D64C6F3B711B}" presName="childNode" presStyleLbl="node1" presStyleIdx="0" presStyleCnt="6" custScaleX="171224" custLinFactNeighborX="11195" custLinFactNeighborY="-31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66546-324D-4E7C-A04E-4393B8E33E80}" type="pres">
      <dgm:prSet presAssocID="{C1C5523D-CC08-423E-8188-D64C6F3B711B}" presName="aSpace2" presStyleCnt="0"/>
      <dgm:spPr/>
    </dgm:pt>
    <dgm:pt modelId="{B3B8081A-F89B-4956-A3E9-60D4E3E4067B}" type="pres">
      <dgm:prSet presAssocID="{59615A8C-20A7-4CED-B33A-AD4818ACB367}" presName="childNode" presStyleLbl="node1" presStyleIdx="1" presStyleCnt="6" custScaleX="1507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6369A-00AF-4D3F-BAF4-8A848579B286}" type="pres">
      <dgm:prSet presAssocID="{9D542861-F66A-4570-9A0D-781DA7CABC08}" presName="aSpace" presStyleCnt="0"/>
      <dgm:spPr/>
    </dgm:pt>
    <dgm:pt modelId="{F24DE1E8-F40D-4CEE-988A-48B5A2EA24B4}" type="pres">
      <dgm:prSet presAssocID="{79709BA7-9918-4B50-A391-A0C868709B05}" presName="compNode" presStyleCnt="0"/>
      <dgm:spPr/>
    </dgm:pt>
    <dgm:pt modelId="{FC6E4F42-B1DB-4E34-82AE-17E79BA822FB}" type="pres">
      <dgm:prSet presAssocID="{79709BA7-9918-4B50-A391-A0C868709B05}" presName="aNode" presStyleLbl="bgShp" presStyleIdx="1" presStyleCnt="3" custScaleX="138550"/>
      <dgm:spPr/>
      <dgm:t>
        <a:bodyPr/>
        <a:lstStyle/>
        <a:p>
          <a:endParaRPr lang="ru-RU"/>
        </a:p>
      </dgm:t>
    </dgm:pt>
    <dgm:pt modelId="{42E63B3B-E85A-42DA-934B-C104B7F08EE3}" type="pres">
      <dgm:prSet presAssocID="{79709BA7-9918-4B50-A391-A0C868709B05}" presName="textNode" presStyleLbl="bgShp" presStyleIdx="1" presStyleCnt="3"/>
      <dgm:spPr/>
      <dgm:t>
        <a:bodyPr/>
        <a:lstStyle/>
        <a:p>
          <a:endParaRPr lang="ru-RU"/>
        </a:p>
      </dgm:t>
    </dgm:pt>
    <dgm:pt modelId="{6DA98F4F-DE67-4A77-8246-C8A98BB3A3F5}" type="pres">
      <dgm:prSet presAssocID="{79709BA7-9918-4B50-A391-A0C868709B05}" presName="compChildNode" presStyleCnt="0"/>
      <dgm:spPr/>
    </dgm:pt>
    <dgm:pt modelId="{A11B6AE8-8A8B-4157-B0D7-17472E024B6C}" type="pres">
      <dgm:prSet presAssocID="{79709BA7-9918-4B50-A391-A0C868709B05}" presName="theInnerList" presStyleCnt="0"/>
      <dgm:spPr/>
    </dgm:pt>
    <dgm:pt modelId="{AB2410D1-1517-426F-89C7-72976B4ABD76}" type="pres">
      <dgm:prSet presAssocID="{EE7854CD-3D5D-467E-B133-FD7E538C3817}" presName="childNode" presStyleLbl="node1" presStyleIdx="2" presStyleCnt="6" custScaleX="199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7C57F-4350-4DD8-8EA2-2B23920FA6A1}" type="pres">
      <dgm:prSet presAssocID="{EE7854CD-3D5D-467E-B133-FD7E538C3817}" presName="aSpace2" presStyleCnt="0"/>
      <dgm:spPr/>
    </dgm:pt>
    <dgm:pt modelId="{09AF3776-4EAF-4F6C-A2B8-18C7C485CA7E}" type="pres">
      <dgm:prSet presAssocID="{902BE054-7E9C-4A4A-9F26-0C7BB3D9BE2E}" presName="childNode" presStyleLbl="node1" presStyleIdx="3" presStyleCnt="6" custScaleX="1958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C5161C-978E-41CD-95DC-3A056F060EBF}" type="pres">
      <dgm:prSet presAssocID="{79709BA7-9918-4B50-A391-A0C868709B05}" presName="aSpace" presStyleCnt="0"/>
      <dgm:spPr/>
    </dgm:pt>
    <dgm:pt modelId="{CE6AF876-F675-4B91-AF79-01146725AE6D}" type="pres">
      <dgm:prSet presAssocID="{DAAD8490-F51D-4B09-9467-BF3D77203ADE}" presName="compNode" presStyleCnt="0"/>
      <dgm:spPr/>
    </dgm:pt>
    <dgm:pt modelId="{7A130D55-2CCB-4B13-9C9B-EDAB5D379B2F}" type="pres">
      <dgm:prSet presAssocID="{DAAD8490-F51D-4B09-9467-BF3D77203ADE}" presName="aNode" presStyleLbl="bgShp" presStyleIdx="2" presStyleCnt="3" custScaleX="140624" custLinFactNeighborX="27424" custLinFactNeighborY="-977"/>
      <dgm:spPr/>
      <dgm:t>
        <a:bodyPr/>
        <a:lstStyle/>
        <a:p>
          <a:endParaRPr lang="ru-RU"/>
        </a:p>
      </dgm:t>
    </dgm:pt>
    <dgm:pt modelId="{6A5F8D34-CD83-44C4-B391-0C3A1249D1D2}" type="pres">
      <dgm:prSet presAssocID="{DAAD8490-F51D-4B09-9467-BF3D77203ADE}" presName="textNode" presStyleLbl="bgShp" presStyleIdx="2" presStyleCnt="3"/>
      <dgm:spPr/>
      <dgm:t>
        <a:bodyPr/>
        <a:lstStyle/>
        <a:p>
          <a:endParaRPr lang="ru-RU"/>
        </a:p>
      </dgm:t>
    </dgm:pt>
    <dgm:pt modelId="{20AB2D44-1960-42AB-906A-4B0262657F21}" type="pres">
      <dgm:prSet presAssocID="{DAAD8490-F51D-4B09-9467-BF3D77203ADE}" presName="compChildNode" presStyleCnt="0"/>
      <dgm:spPr/>
    </dgm:pt>
    <dgm:pt modelId="{ABFA3DEC-21A9-434D-AD3F-F1E1CBAB8CFE}" type="pres">
      <dgm:prSet presAssocID="{DAAD8490-F51D-4B09-9467-BF3D77203ADE}" presName="theInnerList" presStyleCnt="0"/>
      <dgm:spPr/>
    </dgm:pt>
    <dgm:pt modelId="{CDBCD5E1-9562-41DA-95C6-7AA8BE265DA1}" type="pres">
      <dgm:prSet presAssocID="{234D59EF-635E-4A78-BA6E-B654D2BC8587}" presName="childNode" presStyleLbl="node1" presStyleIdx="4" presStyleCnt="6" custScaleX="1671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2ED51-B53C-48A2-82FA-9C69C0395346}" type="pres">
      <dgm:prSet presAssocID="{234D59EF-635E-4A78-BA6E-B654D2BC8587}" presName="aSpace2" presStyleCnt="0"/>
      <dgm:spPr/>
    </dgm:pt>
    <dgm:pt modelId="{4F52B9D7-ED67-483C-9E5A-53B47847CFCD}" type="pres">
      <dgm:prSet presAssocID="{FBBC900F-2D33-4F6D-B780-DCF1A6A99C36}" presName="childNode" presStyleLbl="node1" presStyleIdx="5" presStyleCnt="6" custScaleX="1667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2743F3-EE6B-4CD5-813A-28C405608B97}" srcId="{79709BA7-9918-4B50-A391-A0C868709B05}" destId="{EE7854CD-3D5D-467E-B133-FD7E538C3817}" srcOrd="0" destOrd="0" parTransId="{72DE04C6-3D8A-405F-B6F4-9A80DFE0E9C2}" sibTransId="{154C5E58-118D-4098-8B40-D3FAF6F71C0F}"/>
    <dgm:cxn modelId="{C5D57B91-2B5D-4D53-83D8-C129B4C2D4A2}" type="presOf" srcId="{59615A8C-20A7-4CED-B33A-AD4818ACB367}" destId="{B3B8081A-F89B-4956-A3E9-60D4E3E4067B}" srcOrd="0" destOrd="0" presId="urn:microsoft.com/office/officeart/2005/8/layout/lProcess2"/>
    <dgm:cxn modelId="{B8C9C0BB-F6D2-4F67-80C6-C431F92F6087}" type="presOf" srcId="{79709BA7-9918-4B50-A391-A0C868709B05}" destId="{FC6E4F42-B1DB-4E34-82AE-17E79BA822FB}" srcOrd="0" destOrd="0" presId="urn:microsoft.com/office/officeart/2005/8/layout/lProcess2"/>
    <dgm:cxn modelId="{306DBF71-CD6B-4BD3-A45E-73A1AF49AC9B}" type="presOf" srcId="{9D542861-F66A-4570-9A0D-781DA7CABC08}" destId="{38A8C8C6-7E04-40FC-94DB-33F692E4ABAE}" srcOrd="1" destOrd="0" presId="urn:microsoft.com/office/officeart/2005/8/layout/lProcess2"/>
    <dgm:cxn modelId="{94F92B9C-1ACD-4E5F-90BB-0BDB6DC467EC}" type="presOf" srcId="{9D542861-F66A-4570-9A0D-781DA7CABC08}" destId="{7A100344-CA8D-4818-BBF3-9884484818CA}" srcOrd="0" destOrd="0" presId="urn:microsoft.com/office/officeart/2005/8/layout/lProcess2"/>
    <dgm:cxn modelId="{28B65E29-60B8-4077-AB71-EDE290AA9A42}" type="presOf" srcId="{FBBC900F-2D33-4F6D-B780-DCF1A6A99C36}" destId="{4F52B9D7-ED67-483C-9E5A-53B47847CFCD}" srcOrd="0" destOrd="0" presId="urn:microsoft.com/office/officeart/2005/8/layout/lProcess2"/>
    <dgm:cxn modelId="{7B88E76F-93F4-4380-A6A0-3991886625C1}" srcId="{9D542861-F66A-4570-9A0D-781DA7CABC08}" destId="{C1C5523D-CC08-423E-8188-D64C6F3B711B}" srcOrd="0" destOrd="0" parTransId="{3BF1567D-2B42-4AFC-9997-148A855D2A09}" sibTransId="{9B31F5E3-0A31-49BD-AECF-A3BA03C4FF80}"/>
    <dgm:cxn modelId="{76AE7D82-69B6-4F40-8044-C827D7DE4B29}" type="presOf" srcId="{56784E56-3324-414A-9559-BB57C0F1A771}" destId="{980100C8-40CD-4BD3-8A8A-7BF2C379257D}" srcOrd="0" destOrd="0" presId="urn:microsoft.com/office/officeart/2005/8/layout/lProcess2"/>
    <dgm:cxn modelId="{17BD85BE-C1E0-4FA0-9406-5F8BF17A367B}" srcId="{56784E56-3324-414A-9559-BB57C0F1A771}" destId="{79709BA7-9918-4B50-A391-A0C868709B05}" srcOrd="1" destOrd="0" parTransId="{86928FA1-404D-4133-A4C9-3E376B903376}" sibTransId="{E6D65B1F-7397-4119-9C8F-0B4F13A074AC}"/>
    <dgm:cxn modelId="{59EAE771-ED35-4963-A278-1DA136034F6A}" srcId="{79709BA7-9918-4B50-A391-A0C868709B05}" destId="{902BE054-7E9C-4A4A-9F26-0C7BB3D9BE2E}" srcOrd="1" destOrd="0" parTransId="{13CE72D7-38AC-45B7-8DF7-87DAC59DD11D}" sibTransId="{CFA13B18-36A9-401B-AABA-CC3149106096}"/>
    <dgm:cxn modelId="{5317C597-382C-4BE7-BEF7-97A41767B283}" type="presOf" srcId="{EE7854CD-3D5D-467E-B133-FD7E538C3817}" destId="{AB2410D1-1517-426F-89C7-72976B4ABD76}" srcOrd="0" destOrd="0" presId="urn:microsoft.com/office/officeart/2005/8/layout/lProcess2"/>
    <dgm:cxn modelId="{319E8E0F-B648-4DC4-8EE8-AFD7ADEBEC98}" type="presOf" srcId="{DAAD8490-F51D-4B09-9467-BF3D77203ADE}" destId="{7A130D55-2CCB-4B13-9C9B-EDAB5D379B2F}" srcOrd="0" destOrd="0" presId="urn:microsoft.com/office/officeart/2005/8/layout/lProcess2"/>
    <dgm:cxn modelId="{9C724C1C-8A34-488D-9088-0C5277D4083E}" type="presOf" srcId="{C1C5523D-CC08-423E-8188-D64C6F3B711B}" destId="{787EC7FD-D625-4A22-900F-BA85CCBDB235}" srcOrd="0" destOrd="0" presId="urn:microsoft.com/office/officeart/2005/8/layout/lProcess2"/>
    <dgm:cxn modelId="{724629D2-AF57-4DEC-AFAA-FC1B7752752C}" type="presOf" srcId="{DAAD8490-F51D-4B09-9467-BF3D77203ADE}" destId="{6A5F8D34-CD83-44C4-B391-0C3A1249D1D2}" srcOrd="1" destOrd="0" presId="urn:microsoft.com/office/officeart/2005/8/layout/lProcess2"/>
    <dgm:cxn modelId="{A4B8E1D9-3852-4656-8380-F828A2809E60}" srcId="{9D542861-F66A-4570-9A0D-781DA7CABC08}" destId="{59615A8C-20A7-4CED-B33A-AD4818ACB367}" srcOrd="1" destOrd="0" parTransId="{719AFD75-970C-499F-B132-BF882BD2DCA3}" sibTransId="{493A0C2D-961C-43C8-91F3-E79DA00B3088}"/>
    <dgm:cxn modelId="{EDF693D1-96F0-440D-B380-6B6C0FCD90D8}" srcId="{56784E56-3324-414A-9559-BB57C0F1A771}" destId="{9D542861-F66A-4570-9A0D-781DA7CABC08}" srcOrd="0" destOrd="0" parTransId="{422F885E-44FE-4628-BE00-0B5BD7357101}" sibTransId="{17D31062-8FE6-4E7B-8BC4-B54C9B66FF03}"/>
    <dgm:cxn modelId="{B5378009-137A-41A1-A693-18FB4FD860D3}" srcId="{DAAD8490-F51D-4B09-9467-BF3D77203ADE}" destId="{234D59EF-635E-4A78-BA6E-B654D2BC8587}" srcOrd="0" destOrd="0" parTransId="{F0F48D0F-ECB2-43AC-B6ED-D79C319A2B27}" sibTransId="{0E774D7D-3056-4701-8741-BBC1ABD0B1D6}"/>
    <dgm:cxn modelId="{2CC88F11-F9CC-4A6B-9816-BB186F890CA8}" type="presOf" srcId="{79709BA7-9918-4B50-A391-A0C868709B05}" destId="{42E63B3B-E85A-42DA-934B-C104B7F08EE3}" srcOrd="1" destOrd="0" presId="urn:microsoft.com/office/officeart/2005/8/layout/lProcess2"/>
    <dgm:cxn modelId="{2F538E05-E952-40C5-8A5A-3DFB42D82998}" srcId="{56784E56-3324-414A-9559-BB57C0F1A771}" destId="{DAAD8490-F51D-4B09-9467-BF3D77203ADE}" srcOrd="2" destOrd="0" parTransId="{44C8E131-FD36-4A44-9DF9-F43848DC66B6}" sibTransId="{4EEBF4BC-6AF0-4D52-A279-C49E06B3F140}"/>
    <dgm:cxn modelId="{AB9B1043-B8EB-4D46-B6CE-271825ECD0C6}" type="presOf" srcId="{234D59EF-635E-4A78-BA6E-B654D2BC8587}" destId="{CDBCD5E1-9562-41DA-95C6-7AA8BE265DA1}" srcOrd="0" destOrd="0" presId="urn:microsoft.com/office/officeart/2005/8/layout/lProcess2"/>
    <dgm:cxn modelId="{C68E62CC-8345-43D4-852C-7B42357DB505}" type="presOf" srcId="{902BE054-7E9C-4A4A-9F26-0C7BB3D9BE2E}" destId="{09AF3776-4EAF-4F6C-A2B8-18C7C485CA7E}" srcOrd="0" destOrd="0" presId="urn:microsoft.com/office/officeart/2005/8/layout/lProcess2"/>
    <dgm:cxn modelId="{683DDA2B-09EC-4145-B841-6EE14FCB33D1}" srcId="{DAAD8490-F51D-4B09-9467-BF3D77203ADE}" destId="{FBBC900F-2D33-4F6D-B780-DCF1A6A99C36}" srcOrd="1" destOrd="0" parTransId="{63F6F287-42CF-4303-9C15-01C7F572D7F3}" sibTransId="{A57DD044-E1CE-495C-B2E0-8E68E22B3152}"/>
    <dgm:cxn modelId="{A48740CD-6907-43F1-9BB3-972A6A0BFEBB}" type="presParOf" srcId="{980100C8-40CD-4BD3-8A8A-7BF2C379257D}" destId="{624ABCD2-922C-44DD-97C6-64043FD37B9A}" srcOrd="0" destOrd="0" presId="urn:microsoft.com/office/officeart/2005/8/layout/lProcess2"/>
    <dgm:cxn modelId="{DA1D1982-B8FC-42FE-9D01-DCB1E08B6DEE}" type="presParOf" srcId="{624ABCD2-922C-44DD-97C6-64043FD37B9A}" destId="{7A100344-CA8D-4818-BBF3-9884484818CA}" srcOrd="0" destOrd="0" presId="urn:microsoft.com/office/officeart/2005/8/layout/lProcess2"/>
    <dgm:cxn modelId="{31046A41-B054-4A8C-94B9-BF8E6CCCE10C}" type="presParOf" srcId="{624ABCD2-922C-44DD-97C6-64043FD37B9A}" destId="{38A8C8C6-7E04-40FC-94DB-33F692E4ABAE}" srcOrd="1" destOrd="0" presId="urn:microsoft.com/office/officeart/2005/8/layout/lProcess2"/>
    <dgm:cxn modelId="{6655CEB7-C3BF-4A3A-82FF-C6FB7E7B3B11}" type="presParOf" srcId="{624ABCD2-922C-44DD-97C6-64043FD37B9A}" destId="{3810AA12-AA74-4DE6-B59D-A44E8DC09425}" srcOrd="2" destOrd="0" presId="urn:microsoft.com/office/officeart/2005/8/layout/lProcess2"/>
    <dgm:cxn modelId="{6AC3343B-B019-414E-AC60-80E82D882E96}" type="presParOf" srcId="{3810AA12-AA74-4DE6-B59D-A44E8DC09425}" destId="{0DE583EA-8839-453F-9B8D-F2704E69C06B}" srcOrd="0" destOrd="0" presId="urn:microsoft.com/office/officeart/2005/8/layout/lProcess2"/>
    <dgm:cxn modelId="{14331414-CEA2-4044-9784-66F7226B161A}" type="presParOf" srcId="{0DE583EA-8839-453F-9B8D-F2704E69C06B}" destId="{787EC7FD-D625-4A22-900F-BA85CCBDB235}" srcOrd="0" destOrd="0" presId="urn:microsoft.com/office/officeart/2005/8/layout/lProcess2"/>
    <dgm:cxn modelId="{502513BA-3A8C-4CB7-B0EA-499A9643E3C1}" type="presParOf" srcId="{0DE583EA-8839-453F-9B8D-F2704E69C06B}" destId="{48066546-324D-4E7C-A04E-4393B8E33E80}" srcOrd="1" destOrd="0" presId="urn:microsoft.com/office/officeart/2005/8/layout/lProcess2"/>
    <dgm:cxn modelId="{AB3EEDE4-EEAD-416F-9A96-C85278F7F3B7}" type="presParOf" srcId="{0DE583EA-8839-453F-9B8D-F2704E69C06B}" destId="{B3B8081A-F89B-4956-A3E9-60D4E3E4067B}" srcOrd="2" destOrd="0" presId="urn:microsoft.com/office/officeart/2005/8/layout/lProcess2"/>
    <dgm:cxn modelId="{EC03C11B-821A-460A-86E2-3CDA063ED359}" type="presParOf" srcId="{980100C8-40CD-4BD3-8A8A-7BF2C379257D}" destId="{3D46369A-00AF-4D3F-BAF4-8A848579B286}" srcOrd="1" destOrd="0" presId="urn:microsoft.com/office/officeart/2005/8/layout/lProcess2"/>
    <dgm:cxn modelId="{111D0F12-4BDA-44B2-9845-79E46116E29A}" type="presParOf" srcId="{980100C8-40CD-4BD3-8A8A-7BF2C379257D}" destId="{F24DE1E8-F40D-4CEE-988A-48B5A2EA24B4}" srcOrd="2" destOrd="0" presId="urn:microsoft.com/office/officeart/2005/8/layout/lProcess2"/>
    <dgm:cxn modelId="{596A08AF-E534-42EB-866E-EA5E4E1BAF43}" type="presParOf" srcId="{F24DE1E8-F40D-4CEE-988A-48B5A2EA24B4}" destId="{FC6E4F42-B1DB-4E34-82AE-17E79BA822FB}" srcOrd="0" destOrd="0" presId="urn:microsoft.com/office/officeart/2005/8/layout/lProcess2"/>
    <dgm:cxn modelId="{753F75E3-E101-47E3-B30F-3412E8D27F34}" type="presParOf" srcId="{F24DE1E8-F40D-4CEE-988A-48B5A2EA24B4}" destId="{42E63B3B-E85A-42DA-934B-C104B7F08EE3}" srcOrd="1" destOrd="0" presId="urn:microsoft.com/office/officeart/2005/8/layout/lProcess2"/>
    <dgm:cxn modelId="{4C34E992-0E7D-4DD0-B465-8C105D0BABCC}" type="presParOf" srcId="{F24DE1E8-F40D-4CEE-988A-48B5A2EA24B4}" destId="{6DA98F4F-DE67-4A77-8246-C8A98BB3A3F5}" srcOrd="2" destOrd="0" presId="urn:microsoft.com/office/officeart/2005/8/layout/lProcess2"/>
    <dgm:cxn modelId="{2FDBAF14-DFF9-4502-8B00-99DAF246A4D1}" type="presParOf" srcId="{6DA98F4F-DE67-4A77-8246-C8A98BB3A3F5}" destId="{A11B6AE8-8A8B-4157-B0D7-17472E024B6C}" srcOrd="0" destOrd="0" presId="urn:microsoft.com/office/officeart/2005/8/layout/lProcess2"/>
    <dgm:cxn modelId="{4971A9A1-E417-4125-8DA1-F1C8DCFA7568}" type="presParOf" srcId="{A11B6AE8-8A8B-4157-B0D7-17472E024B6C}" destId="{AB2410D1-1517-426F-89C7-72976B4ABD76}" srcOrd="0" destOrd="0" presId="urn:microsoft.com/office/officeart/2005/8/layout/lProcess2"/>
    <dgm:cxn modelId="{33ED5D6D-53C8-484E-99C1-CDAA92BB19C0}" type="presParOf" srcId="{A11B6AE8-8A8B-4157-B0D7-17472E024B6C}" destId="{CCA7C57F-4350-4DD8-8EA2-2B23920FA6A1}" srcOrd="1" destOrd="0" presId="urn:microsoft.com/office/officeart/2005/8/layout/lProcess2"/>
    <dgm:cxn modelId="{7DC38304-ED8B-41D1-A088-0679AC0A2D42}" type="presParOf" srcId="{A11B6AE8-8A8B-4157-B0D7-17472E024B6C}" destId="{09AF3776-4EAF-4F6C-A2B8-18C7C485CA7E}" srcOrd="2" destOrd="0" presId="urn:microsoft.com/office/officeart/2005/8/layout/lProcess2"/>
    <dgm:cxn modelId="{B46506A0-E5D4-4259-9897-24A0FB811421}" type="presParOf" srcId="{980100C8-40CD-4BD3-8A8A-7BF2C379257D}" destId="{7DC5161C-978E-41CD-95DC-3A056F060EBF}" srcOrd="3" destOrd="0" presId="urn:microsoft.com/office/officeart/2005/8/layout/lProcess2"/>
    <dgm:cxn modelId="{3D92F980-CEFE-4662-AF7E-51E2E930C052}" type="presParOf" srcId="{980100C8-40CD-4BD3-8A8A-7BF2C379257D}" destId="{CE6AF876-F675-4B91-AF79-01146725AE6D}" srcOrd="4" destOrd="0" presId="urn:microsoft.com/office/officeart/2005/8/layout/lProcess2"/>
    <dgm:cxn modelId="{CEE7EE99-4021-48D0-874B-2924C4649C53}" type="presParOf" srcId="{CE6AF876-F675-4B91-AF79-01146725AE6D}" destId="{7A130D55-2CCB-4B13-9C9B-EDAB5D379B2F}" srcOrd="0" destOrd="0" presId="urn:microsoft.com/office/officeart/2005/8/layout/lProcess2"/>
    <dgm:cxn modelId="{94D97B31-9F9D-42DD-9FAF-FB74ED84D6FB}" type="presParOf" srcId="{CE6AF876-F675-4B91-AF79-01146725AE6D}" destId="{6A5F8D34-CD83-44C4-B391-0C3A1249D1D2}" srcOrd="1" destOrd="0" presId="urn:microsoft.com/office/officeart/2005/8/layout/lProcess2"/>
    <dgm:cxn modelId="{384C14B1-A146-4941-B970-85F268041AA9}" type="presParOf" srcId="{CE6AF876-F675-4B91-AF79-01146725AE6D}" destId="{20AB2D44-1960-42AB-906A-4B0262657F21}" srcOrd="2" destOrd="0" presId="urn:microsoft.com/office/officeart/2005/8/layout/lProcess2"/>
    <dgm:cxn modelId="{EDCD6F9D-13F6-4ED2-96CF-33578F6462DC}" type="presParOf" srcId="{20AB2D44-1960-42AB-906A-4B0262657F21}" destId="{ABFA3DEC-21A9-434D-AD3F-F1E1CBAB8CFE}" srcOrd="0" destOrd="0" presId="urn:microsoft.com/office/officeart/2005/8/layout/lProcess2"/>
    <dgm:cxn modelId="{58C70905-ECD9-48BC-BCCA-850DF9C982AA}" type="presParOf" srcId="{ABFA3DEC-21A9-434D-AD3F-F1E1CBAB8CFE}" destId="{CDBCD5E1-9562-41DA-95C6-7AA8BE265DA1}" srcOrd="0" destOrd="0" presId="urn:microsoft.com/office/officeart/2005/8/layout/lProcess2"/>
    <dgm:cxn modelId="{3481B105-2940-47BB-B0D0-74C955082179}" type="presParOf" srcId="{ABFA3DEC-21A9-434D-AD3F-F1E1CBAB8CFE}" destId="{6982ED51-B53C-48A2-82FA-9C69C0395346}" srcOrd="1" destOrd="0" presId="urn:microsoft.com/office/officeart/2005/8/layout/lProcess2"/>
    <dgm:cxn modelId="{3854C1D3-8F9E-4384-B969-12ED12DA26F3}" type="presParOf" srcId="{ABFA3DEC-21A9-434D-AD3F-F1E1CBAB8CFE}" destId="{4F52B9D7-ED67-483C-9E5A-53B47847CFC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D694C2-0E00-43C5-94F7-4911C4E03563}">
      <dsp:nvSpPr>
        <dsp:cNvPr id="0" name=""/>
        <dsp:cNvSpPr/>
      </dsp:nvSpPr>
      <dsp:spPr>
        <a:xfrm>
          <a:off x="337649" y="-182812"/>
          <a:ext cx="7355710" cy="1280672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Ҡә-ҡә-ҡә – Ҡәҙриә алды ҡәләм,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ҡы-ҡы-ҡы – ҡыйыҡтан тамсы тама.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7649" y="-182812"/>
        <a:ext cx="7355710" cy="1280672"/>
      </dsp:txXfrm>
    </dsp:sp>
    <dsp:sp modelId="{A474285B-D2BE-4338-BCF1-B9AA5AB32582}">
      <dsp:nvSpPr>
        <dsp:cNvPr id="0" name=""/>
        <dsp:cNvSpPr/>
      </dsp:nvSpPr>
      <dsp:spPr>
        <a:xfrm>
          <a:off x="1189203" y="834032"/>
          <a:ext cx="5114289" cy="5114289"/>
        </a:xfrm>
        <a:custGeom>
          <a:avLst/>
          <a:gdLst/>
          <a:ahLst/>
          <a:cxnLst/>
          <a:rect l="0" t="0" r="0" b="0"/>
          <a:pathLst>
            <a:path>
              <a:moveTo>
                <a:pt x="3696608" y="267906"/>
              </a:moveTo>
              <a:arcTo wR="2557144" hR="2557144" stAng="17787704" swAng="1217117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22A6E-A07E-42B2-9A04-C3D9334DEAA6}">
      <dsp:nvSpPr>
        <dsp:cNvPr id="0" name=""/>
        <dsp:cNvSpPr/>
      </dsp:nvSpPr>
      <dsp:spPr>
        <a:xfrm>
          <a:off x="4500861" y="1645670"/>
          <a:ext cx="3893264" cy="1236591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Һеҙҙең Зөфәр бөҙрә булһа, беҙҙең Зөһрә лә бөҙрә.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00861" y="1645670"/>
        <a:ext cx="3893264" cy="1236591"/>
      </dsp:txXfrm>
    </dsp:sp>
    <dsp:sp modelId="{BE5A90CD-5D55-4F4D-BEDB-B081AD0ABAAD}">
      <dsp:nvSpPr>
        <dsp:cNvPr id="0" name=""/>
        <dsp:cNvSpPr/>
      </dsp:nvSpPr>
      <dsp:spPr>
        <a:xfrm>
          <a:off x="1517321" y="937208"/>
          <a:ext cx="5114289" cy="5114289"/>
        </a:xfrm>
        <a:custGeom>
          <a:avLst/>
          <a:gdLst/>
          <a:ahLst/>
          <a:cxnLst/>
          <a:rect l="0" t="0" r="0" b="0"/>
          <a:pathLst>
            <a:path>
              <a:moveTo>
                <a:pt x="5042242" y="1954416"/>
              </a:moveTo>
              <a:arcTo wR="2557144" hR="2557144" stAng="20782013" swAng="1277653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32A00-481E-4DD4-B5D6-AF97D123C8CE}">
      <dsp:nvSpPr>
        <dsp:cNvPr id="0" name=""/>
        <dsp:cNvSpPr/>
      </dsp:nvSpPr>
      <dsp:spPr>
        <a:xfrm>
          <a:off x="4242572" y="3844806"/>
          <a:ext cx="3472731" cy="2109293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Миңлеғәле ҡурайының моңдарын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 мин </a:t>
          </a:r>
          <a:r>
            <a:rPr lang="be-BY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тыңланым.</a:t>
          </a:r>
          <a:endParaRPr lang="ru-RU" sz="2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42572" y="3844806"/>
        <a:ext cx="3472731" cy="2109293"/>
      </dsp:txXfrm>
    </dsp:sp>
    <dsp:sp modelId="{90CA8F87-E81C-4E75-8318-0DD04D106463}">
      <dsp:nvSpPr>
        <dsp:cNvPr id="0" name=""/>
        <dsp:cNvSpPr/>
      </dsp:nvSpPr>
      <dsp:spPr>
        <a:xfrm>
          <a:off x="4222314" y="3490947"/>
          <a:ext cx="5114289" cy="5114289"/>
        </a:xfrm>
        <a:custGeom>
          <a:avLst/>
          <a:gdLst/>
          <a:ahLst/>
          <a:cxnLst/>
          <a:rect l="0" t="0" r="0" b="0"/>
          <a:pathLst>
            <a:path>
              <a:moveTo>
                <a:pt x="20539" y="2233686"/>
              </a:moveTo>
              <a:arcTo wR="2557144" hR="2557144" stAng="11236016" swAng="294405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6D3072-B978-43AB-AC53-FC10D398AAE8}">
      <dsp:nvSpPr>
        <dsp:cNvPr id="0" name=""/>
        <dsp:cNvSpPr/>
      </dsp:nvSpPr>
      <dsp:spPr>
        <a:xfrm>
          <a:off x="709143" y="3906334"/>
          <a:ext cx="3571145" cy="2200323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Әлимә, Әсмә,Әлиә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 сәй эсәләр күмәкләп</a:t>
          </a:r>
        </a:p>
      </dsp:txBody>
      <dsp:txXfrm>
        <a:off x="709143" y="3906334"/>
        <a:ext cx="3571145" cy="2200323"/>
      </dsp:txXfrm>
    </dsp:sp>
    <dsp:sp modelId="{18398A38-8167-4208-BF47-2770283229A9}">
      <dsp:nvSpPr>
        <dsp:cNvPr id="0" name=""/>
        <dsp:cNvSpPr/>
      </dsp:nvSpPr>
      <dsp:spPr>
        <a:xfrm>
          <a:off x="1669606" y="1489785"/>
          <a:ext cx="5114289" cy="5114289"/>
        </a:xfrm>
        <a:custGeom>
          <a:avLst/>
          <a:gdLst/>
          <a:ahLst/>
          <a:cxnLst/>
          <a:rect l="0" t="0" r="0" b="0"/>
          <a:pathLst>
            <a:path>
              <a:moveTo>
                <a:pt x="4432" y="2406643"/>
              </a:moveTo>
              <a:arcTo wR="2557144" hR="2557144" stAng="11002447" swAng="1315791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0F739-08C6-40AF-8599-65B2739F0DEC}">
      <dsp:nvSpPr>
        <dsp:cNvPr id="0" name=""/>
        <dsp:cNvSpPr/>
      </dsp:nvSpPr>
      <dsp:spPr>
        <a:xfrm>
          <a:off x="-220450" y="1664318"/>
          <a:ext cx="4524675" cy="1280672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Өммөгөлсөм өләсәйем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өлөштәрен</a:t>
          </a:r>
          <a:r>
            <a:rPr lang="be-BY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be-BY" sz="2800" kern="1200" dirty="0" smtClean="0">
              <a:latin typeface="Times New Roman" pitchFamily="18" charset="0"/>
              <a:cs typeface="Times New Roman" pitchFamily="18" charset="0"/>
            </a:rPr>
            <a:t>өләшә</a:t>
          </a:r>
          <a:r>
            <a:rPr lang="be-BY" sz="20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-220450" y="1664318"/>
        <a:ext cx="4524675" cy="1280672"/>
      </dsp:txXfrm>
    </dsp:sp>
    <dsp:sp modelId="{F39C4D24-40A7-4D32-804C-3033117A75AC}">
      <dsp:nvSpPr>
        <dsp:cNvPr id="0" name=""/>
        <dsp:cNvSpPr/>
      </dsp:nvSpPr>
      <dsp:spPr>
        <a:xfrm>
          <a:off x="2195801" y="666266"/>
          <a:ext cx="5114289" cy="5114289"/>
        </a:xfrm>
        <a:custGeom>
          <a:avLst/>
          <a:gdLst/>
          <a:ahLst/>
          <a:cxnLst/>
          <a:rect l="0" t="0" r="0" b="0"/>
          <a:pathLst>
            <a:path>
              <a:moveTo>
                <a:pt x="535335" y="991489"/>
              </a:moveTo>
              <a:arcTo wR="2557144" hR="2557144" stAng="13065216" swAng="1097099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74547B-4047-4E31-B118-61396933AFEB}">
      <dsp:nvSpPr>
        <dsp:cNvPr id="0" name=""/>
        <dsp:cNvSpPr/>
      </dsp:nvSpPr>
      <dsp:spPr>
        <a:xfrm>
          <a:off x="338097" y="21"/>
          <a:ext cx="8234462" cy="6322990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smtClean="0"/>
            <a:t/>
          </a:r>
          <a:br>
            <a:rPr lang="ru-RU" sz="3100" b="1" kern="1200" dirty="0" smtClean="0"/>
          </a:br>
          <a:r>
            <a:rPr lang="be-BY" sz="4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Миңә лә йәбешкән, һиңә лә йәбешкән, уға ла йәбешкән.</a:t>
          </a:r>
        </a:p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4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Нимә ул?</a:t>
          </a:r>
          <a:r>
            <a:rPr lang="ru-RU" sz="4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/>
          </a:r>
          <a:br>
            <a:rPr lang="ru-RU" sz="4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</a:br>
          <a:r>
            <a:rPr lang="be-BY" sz="4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_Helver Bashkir" pitchFamily="34" charset="0"/>
            </a:rPr>
            <a:t>	</a:t>
          </a:r>
          <a:endParaRPr lang="ru-RU" sz="4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a_Helver Bashkir" pitchFamily="34" charset="0"/>
          </a:endParaRPr>
        </a:p>
      </dsp:txBody>
      <dsp:txXfrm>
        <a:off x="338097" y="21"/>
        <a:ext cx="8234462" cy="63229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291BBB-4D20-41A3-B47E-79D317BBEC9D}">
      <dsp:nvSpPr>
        <dsp:cNvPr id="0" name=""/>
        <dsp:cNvSpPr/>
      </dsp:nvSpPr>
      <dsp:spPr>
        <a:xfrm>
          <a:off x="85612" y="110631"/>
          <a:ext cx="3271975" cy="1649209"/>
        </a:xfrm>
        <a:prstGeom prst="ellipse">
          <a:avLst/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4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С өн-хәрефе</a:t>
          </a:r>
          <a:endParaRPr lang="ru-RU" sz="4000" b="1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5612" y="110631"/>
        <a:ext cx="3271975" cy="1649209"/>
      </dsp:txXfrm>
    </dsp:sp>
    <dsp:sp modelId="{15B6FE06-7778-4336-ADB2-F367AD1B8B1E}">
      <dsp:nvSpPr>
        <dsp:cNvPr id="0" name=""/>
        <dsp:cNvSpPr/>
      </dsp:nvSpPr>
      <dsp:spPr>
        <a:xfrm>
          <a:off x="1612597" y="1790362"/>
          <a:ext cx="218006" cy="21800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12597" y="1790362"/>
        <a:ext cx="218006" cy="218006"/>
      </dsp:txXfrm>
    </dsp:sp>
    <dsp:sp modelId="{DD49CABC-1828-42BA-9897-14812CE9B457}">
      <dsp:nvSpPr>
        <dsp:cNvPr id="0" name=""/>
        <dsp:cNvSpPr/>
      </dsp:nvSpPr>
      <dsp:spPr>
        <a:xfrm>
          <a:off x="233378" y="2038150"/>
          <a:ext cx="3441363" cy="1914478"/>
        </a:xfrm>
        <a:prstGeom prst="ellipse">
          <a:avLst/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4000" b="1" kern="1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З өн-хәрефе</a:t>
          </a:r>
          <a:endParaRPr lang="ru-RU" sz="4000" b="1" kern="1200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3378" y="2038150"/>
        <a:ext cx="3441363" cy="1914478"/>
      </dsp:txXfrm>
    </dsp:sp>
    <dsp:sp modelId="{E855E15B-A7EC-4C1D-BA57-CA9A6FBF2FEB}">
      <dsp:nvSpPr>
        <dsp:cNvPr id="0" name=""/>
        <dsp:cNvSpPr/>
      </dsp:nvSpPr>
      <dsp:spPr>
        <a:xfrm rot="10823384">
          <a:off x="3670175" y="1973904"/>
          <a:ext cx="3102" cy="1398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10823384">
        <a:off x="3670175" y="1973904"/>
        <a:ext cx="3102" cy="139824"/>
      </dsp:txXfrm>
    </dsp:sp>
    <dsp:sp modelId="{3F1D7485-D55C-4C18-BB97-B8D328FA4256}">
      <dsp:nvSpPr>
        <dsp:cNvPr id="0" name=""/>
        <dsp:cNvSpPr/>
      </dsp:nvSpPr>
      <dsp:spPr>
        <a:xfrm>
          <a:off x="3668725" y="1056006"/>
          <a:ext cx="3832264" cy="2001647"/>
        </a:xfrm>
        <a:prstGeom prst="ellipse">
          <a:avLst/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4000" b="1" kern="1200" dirty="0" smtClean="0">
              <a:latin typeface="Times New Roman" pitchFamily="18" charset="0"/>
              <a:cs typeface="Times New Roman" pitchFamily="18" charset="0"/>
            </a:rPr>
            <a:t>Исемдәр яҙырға</a:t>
          </a:r>
          <a:endParaRPr lang="ru-RU" sz="4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68725" y="1056006"/>
        <a:ext cx="3832264" cy="20016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F879B5-6DDF-410F-BB01-5839CA8FEB35}">
      <dsp:nvSpPr>
        <dsp:cNvPr id="0" name=""/>
        <dsp:cNvSpPr/>
      </dsp:nvSpPr>
      <dsp:spPr>
        <a:xfrm rot="16200000">
          <a:off x="0" y="153406"/>
          <a:ext cx="4242817" cy="4242817"/>
        </a:xfrm>
        <a:prstGeom prst="downArrow">
          <a:avLst>
            <a:gd name="adj1" fmla="val 50000"/>
            <a:gd name="adj2" fmla="val 35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16200000">
        <a:off x="0" y="153406"/>
        <a:ext cx="4242817" cy="4242817"/>
      </dsp:txXfrm>
    </dsp:sp>
    <dsp:sp modelId="{8D2248B0-23BD-4F1B-9139-CAF2FCFCB38F}">
      <dsp:nvSpPr>
        <dsp:cNvPr id="0" name=""/>
        <dsp:cNvSpPr/>
      </dsp:nvSpPr>
      <dsp:spPr>
        <a:xfrm rot="5400000">
          <a:off x="4472618" y="81706"/>
          <a:ext cx="4242817" cy="4242817"/>
        </a:xfrm>
        <a:prstGeom prst="downArrow">
          <a:avLst>
            <a:gd name="adj1" fmla="val 50000"/>
            <a:gd name="adj2" fmla="val 35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5400000">
        <a:off x="4472618" y="81706"/>
        <a:ext cx="4242817" cy="424281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1B6D25-A49D-42F5-81BA-54E5D838CCB7}">
      <dsp:nvSpPr>
        <dsp:cNvPr id="0" name=""/>
        <dsp:cNvSpPr/>
      </dsp:nvSpPr>
      <dsp:spPr>
        <a:xfrm>
          <a:off x="6771789" y="3352453"/>
          <a:ext cx="91440" cy="6315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2486"/>
              </a:lnTo>
              <a:lnTo>
                <a:pt x="79032" y="432486"/>
              </a:lnTo>
              <a:lnTo>
                <a:pt x="79032" y="6315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624192-A92B-4282-9BB3-5DC164C60BAB}">
      <dsp:nvSpPr>
        <dsp:cNvPr id="0" name=""/>
        <dsp:cNvSpPr/>
      </dsp:nvSpPr>
      <dsp:spPr>
        <a:xfrm>
          <a:off x="4676566" y="1425563"/>
          <a:ext cx="2140943" cy="562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034"/>
              </a:lnTo>
              <a:lnTo>
                <a:pt x="2140943" y="363034"/>
              </a:lnTo>
              <a:lnTo>
                <a:pt x="2140943" y="5621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27250-6D9B-4230-92B3-E194FD605051}">
      <dsp:nvSpPr>
        <dsp:cNvPr id="0" name=""/>
        <dsp:cNvSpPr/>
      </dsp:nvSpPr>
      <dsp:spPr>
        <a:xfrm>
          <a:off x="2892146" y="3352453"/>
          <a:ext cx="1331852" cy="631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486"/>
              </a:lnTo>
              <a:lnTo>
                <a:pt x="1331852" y="432486"/>
              </a:lnTo>
              <a:lnTo>
                <a:pt x="1331852" y="6315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EA3E1-BF5A-4050-832F-E99BF047D961}">
      <dsp:nvSpPr>
        <dsp:cNvPr id="0" name=""/>
        <dsp:cNvSpPr/>
      </dsp:nvSpPr>
      <dsp:spPr>
        <a:xfrm>
          <a:off x="1597175" y="3352453"/>
          <a:ext cx="1294971" cy="631588"/>
        </a:xfrm>
        <a:custGeom>
          <a:avLst/>
          <a:gdLst/>
          <a:ahLst/>
          <a:cxnLst/>
          <a:rect l="0" t="0" r="0" b="0"/>
          <a:pathLst>
            <a:path>
              <a:moveTo>
                <a:pt x="1294971" y="0"/>
              </a:moveTo>
              <a:lnTo>
                <a:pt x="1294971" y="432486"/>
              </a:lnTo>
              <a:lnTo>
                <a:pt x="0" y="432486"/>
              </a:lnTo>
              <a:lnTo>
                <a:pt x="0" y="6315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1F07E-7D89-48EC-8BE7-047CB57FA35E}">
      <dsp:nvSpPr>
        <dsp:cNvPr id="0" name=""/>
        <dsp:cNvSpPr/>
      </dsp:nvSpPr>
      <dsp:spPr>
        <a:xfrm>
          <a:off x="2892146" y="1425563"/>
          <a:ext cx="1784419" cy="562135"/>
        </a:xfrm>
        <a:custGeom>
          <a:avLst/>
          <a:gdLst/>
          <a:ahLst/>
          <a:cxnLst/>
          <a:rect l="0" t="0" r="0" b="0"/>
          <a:pathLst>
            <a:path>
              <a:moveTo>
                <a:pt x="1784419" y="0"/>
              </a:moveTo>
              <a:lnTo>
                <a:pt x="1784419" y="363034"/>
              </a:lnTo>
              <a:lnTo>
                <a:pt x="0" y="363034"/>
              </a:lnTo>
              <a:lnTo>
                <a:pt x="0" y="5621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14051-EA86-449C-A5B8-594B18B5EDBB}">
      <dsp:nvSpPr>
        <dsp:cNvPr id="0" name=""/>
        <dsp:cNvSpPr/>
      </dsp:nvSpPr>
      <dsp:spPr>
        <a:xfrm>
          <a:off x="3073915" y="60809"/>
          <a:ext cx="3205302" cy="136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2ABDF0-46F7-4B27-834F-0C00ACAC1B4F}">
      <dsp:nvSpPr>
        <dsp:cNvPr id="0" name=""/>
        <dsp:cNvSpPr/>
      </dsp:nvSpPr>
      <dsp:spPr>
        <a:xfrm>
          <a:off x="3312717" y="287671"/>
          <a:ext cx="3205302" cy="136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latin typeface="a_Helver Bashkir" pitchFamily="34" charset="0"/>
            </a:rPr>
            <a:t>Ниндәй исем яҙылған</a:t>
          </a:r>
          <a:r>
            <a:rPr lang="ru-RU" sz="3200" b="1" kern="1200" dirty="0" smtClean="0">
              <a:latin typeface="a_Helver Bashkir" pitchFamily="34" charset="0"/>
            </a:rPr>
            <a:t>?</a:t>
          </a:r>
          <a:endParaRPr lang="ru-RU" sz="3200" b="1" kern="1200" dirty="0">
            <a:latin typeface="a_Helver Bashkir" pitchFamily="34" charset="0"/>
          </a:endParaRPr>
        </a:p>
      </dsp:txBody>
      <dsp:txXfrm>
        <a:off x="3312717" y="287671"/>
        <a:ext cx="3205302" cy="1364754"/>
      </dsp:txXfrm>
    </dsp:sp>
    <dsp:sp modelId="{9AA064BF-5F4C-4BB8-B59E-AA10ADFB40F1}">
      <dsp:nvSpPr>
        <dsp:cNvPr id="0" name=""/>
        <dsp:cNvSpPr/>
      </dsp:nvSpPr>
      <dsp:spPr>
        <a:xfrm>
          <a:off x="1528069" y="1987699"/>
          <a:ext cx="2728154" cy="136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33026C-EA5D-442F-8CD9-6668318E9E05}">
      <dsp:nvSpPr>
        <dsp:cNvPr id="0" name=""/>
        <dsp:cNvSpPr/>
      </dsp:nvSpPr>
      <dsp:spPr>
        <a:xfrm>
          <a:off x="1766871" y="2214561"/>
          <a:ext cx="2728154" cy="136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rgbClr val="7030A0"/>
              </a:solidFill>
            </a:rPr>
            <a:t>Гөл</a:t>
          </a:r>
          <a:r>
            <a:rPr lang="ru-RU" sz="3200" b="1" kern="1200" dirty="0" smtClean="0">
              <a:solidFill>
                <a:srgbClr val="7030A0"/>
              </a:solidFill>
            </a:rPr>
            <a:t>100</a:t>
          </a:r>
          <a:r>
            <a:rPr lang="be-BY" sz="3200" b="1" kern="1200" dirty="0" smtClean="0">
              <a:solidFill>
                <a:srgbClr val="7030A0"/>
              </a:solidFill>
            </a:rPr>
            <a:t>өм</a:t>
          </a:r>
          <a:endParaRPr lang="ru-RU" sz="3200" b="1" kern="1200" dirty="0">
            <a:solidFill>
              <a:srgbClr val="7030A0"/>
            </a:solidFill>
          </a:endParaRPr>
        </a:p>
      </dsp:txBody>
      <dsp:txXfrm>
        <a:off x="1766871" y="2214561"/>
        <a:ext cx="2728154" cy="1364754"/>
      </dsp:txXfrm>
    </dsp:sp>
    <dsp:sp modelId="{4AF85518-8A66-49E8-94D2-286464364171}">
      <dsp:nvSpPr>
        <dsp:cNvPr id="0" name=""/>
        <dsp:cNvSpPr/>
      </dsp:nvSpPr>
      <dsp:spPr>
        <a:xfrm>
          <a:off x="522565" y="3984041"/>
          <a:ext cx="2149219" cy="136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0B79A-060E-42CE-96B0-5E097F4F4A9F}">
      <dsp:nvSpPr>
        <dsp:cNvPr id="0" name=""/>
        <dsp:cNvSpPr/>
      </dsp:nvSpPr>
      <dsp:spPr>
        <a:xfrm>
          <a:off x="761367" y="4210903"/>
          <a:ext cx="2149219" cy="136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solidFill>
                <a:srgbClr val="0000FF"/>
              </a:solidFill>
            </a:rPr>
            <a:t>Дил</a:t>
          </a:r>
          <a:r>
            <a:rPr lang="be-BY" sz="4000" b="1" kern="1200" dirty="0" smtClean="0">
              <a:solidFill>
                <a:srgbClr val="0000FF"/>
              </a:solidFill>
            </a:rPr>
            <a:t>ә</a:t>
          </a:r>
          <a:r>
            <a:rPr lang="ru-RU" sz="4000" b="1" kern="1200" dirty="0" smtClean="0">
              <a:solidFill>
                <a:srgbClr val="0000FF"/>
              </a:solidFill>
            </a:rPr>
            <a:t>1</a:t>
          </a:r>
          <a:endParaRPr lang="ru-RU" sz="4000" b="1" kern="1200" dirty="0">
            <a:solidFill>
              <a:srgbClr val="0000FF"/>
            </a:solidFill>
          </a:endParaRPr>
        </a:p>
      </dsp:txBody>
      <dsp:txXfrm>
        <a:off x="761367" y="4210903"/>
        <a:ext cx="2149219" cy="1364754"/>
      </dsp:txXfrm>
    </dsp:sp>
    <dsp:sp modelId="{BD18370B-FE2A-4BAB-B783-4CCB2B222D4F}">
      <dsp:nvSpPr>
        <dsp:cNvPr id="0" name=""/>
        <dsp:cNvSpPr/>
      </dsp:nvSpPr>
      <dsp:spPr>
        <a:xfrm>
          <a:off x="3149389" y="3984041"/>
          <a:ext cx="2149219" cy="136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629885-2EE2-485E-9C3A-81D7DD1163BD}">
      <dsp:nvSpPr>
        <dsp:cNvPr id="0" name=""/>
        <dsp:cNvSpPr/>
      </dsp:nvSpPr>
      <dsp:spPr>
        <a:xfrm>
          <a:off x="3388191" y="4210903"/>
          <a:ext cx="2149219" cy="136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00B050"/>
              </a:solidFill>
            </a:rPr>
            <a:t>6най</a:t>
          </a:r>
          <a:endParaRPr lang="ru-RU" sz="4000" b="1" kern="1200" dirty="0">
            <a:solidFill>
              <a:srgbClr val="00B050"/>
            </a:solidFill>
          </a:endParaRPr>
        </a:p>
      </dsp:txBody>
      <dsp:txXfrm>
        <a:off x="3388191" y="4210903"/>
        <a:ext cx="2149219" cy="1364754"/>
      </dsp:txXfrm>
    </dsp:sp>
    <dsp:sp modelId="{9B5A4844-F8A2-4CFB-8902-73E39BE80684}">
      <dsp:nvSpPr>
        <dsp:cNvPr id="0" name=""/>
        <dsp:cNvSpPr/>
      </dsp:nvSpPr>
      <dsp:spPr>
        <a:xfrm>
          <a:off x="5742900" y="1987699"/>
          <a:ext cx="2149219" cy="136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1FE4BC-2335-463A-BACE-F5FCD025BDD7}">
      <dsp:nvSpPr>
        <dsp:cNvPr id="0" name=""/>
        <dsp:cNvSpPr/>
      </dsp:nvSpPr>
      <dsp:spPr>
        <a:xfrm>
          <a:off x="5981702" y="2214561"/>
          <a:ext cx="2149219" cy="136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4000" b="1" kern="1200" dirty="0" smtClean="0">
              <a:solidFill>
                <a:schemeClr val="accent2">
                  <a:lumMod val="75000"/>
                </a:schemeClr>
              </a:solidFill>
            </a:rPr>
            <a:t>Х3</a:t>
          </a:r>
          <a:r>
            <a:rPr lang="ru-RU" sz="4000" b="1" kern="1200" dirty="0" err="1" smtClean="0">
              <a:solidFill>
                <a:schemeClr val="accent2">
                  <a:lumMod val="75000"/>
                </a:schemeClr>
              </a:solidFill>
            </a:rPr>
            <a:t>нулла</a:t>
          </a:r>
          <a:endParaRPr lang="ru-RU" sz="40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5981702" y="2214561"/>
        <a:ext cx="2149219" cy="1364754"/>
      </dsp:txXfrm>
    </dsp:sp>
    <dsp:sp modelId="{47439F59-694B-4FB6-82D1-07CFC7CC99C3}">
      <dsp:nvSpPr>
        <dsp:cNvPr id="0" name=""/>
        <dsp:cNvSpPr/>
      </dsp:nvSpPr>
      <dsp:spPr>
        <a:xfrm>
          <a:off x="5776213" y="3984041"/>
          <a:ext cx="2149219" cy="1364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307823-BD23-46BC-97C1-C6034A52ED98}">
      <dsp:nvSpPr>
        <dsp:cNvPr id="0" name=""/>
        <dsp:cNvSpPr/>
      </dsp:nvSpPr>
      <dsp:spPr>
        <a:xfrm>
          <a:off x="6015015" y="4210903"/>
          <a:ext cx="2149219" cy="136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2A1D87"/>
              </a:solidFill>
            </a:rPr>
            <a:t>7ембай</a:t>
          </a:r>
          <a:endParaRPr lang="ru-RU" sz="4000" b="1" kern="1200" dirty="0">
            <a:solidFill>
              <a:srgbClr val="2A1D87"/>
            </a:solidFill>
          </a:endParaRPr>
        </a:p>
      </dsp:txBody>
      <dsp:txXfrm>
        <a:off x="6015015" y="4210903"/>
        <a:ext cx="2149219" cy="136475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100344-CA8D-4818-BBF3-9884484818CA}">
      <dsp:nvSpPr>
        <dsp:cNvPr id="0" name=""/>
        <dsp:cNvSpPr/>
      </dsp:nvSpPr>
      <dsp:spPr>
        <a:xfrm>
          <a:off x="214276" y="0"/>
          <a:ext cx="2883612" cy="377824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Азамат</a:t>
          </a:r>
          <a:endParaRPr lang="ru-RU" sz="3200" b="1" kern="1200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4276" y="0"/>
        <a:ext cx="2883612" cy="1133474"/>
      </dsp:txXfrm>
    </dsp:sp>
    <dsp:sp modelId="{787EC7FD-D625-4A22-900F-BA85CCBDB235}">
      <dsp:nvSpPr>
        <dsp:cNvPr id="0" name=""/>
        <dsp:cNvSpPr/>
      </dsp:nvSpPr>
      <dsp:spPr>
        <a:xfrm>
          <a:off x="290370" y="1129055"/>
          <a:ext cx="2654981" cy="1139193"/>
        </a:xfrm>
        <a:prstGeom prst="roundRect">
          <a:avLst>
            <a:gd name="adj" fmla="val 10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Сафия</a:t>
          </a:r>
          <a:endParaRPr lang="ru-RU" sz="3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0370" y="1129055"/>
        <a:ext cx="2654981" cy="1139193"/>
      </dsp:txXfrm>
    </dsp:sp>
    <dsp:sp modelId="{B3B8081A-F89B-4956-A3E9-60D4E3E4067B}">
      <dsp:nvSpPr>
        <dsp:cNvPr id="0" name=""/>
        <dsp:cNvSpPr/>
      </dsp:nvSpPr>
      <dsp:spPr>
        <a:xfrm>
          <a:off x="275290" y="2449035"/>
          <a:ext cx="2337963" cy="1139193"/>
        </a:xfrm>
        <a:prstGeom prst="roundRect">
          <a:avLst>
            <a:gd name="adj" fmla="val 10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Хәтирә</a:t>
          </a:r>
          <a:endParaRPr lang="ru-RU" sz="32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5290" y="2449035"/>
        <a:ext cx="2337963" cy="1139193"/>
      </dsp:txXfrm>
    </dsp:sp>
    <dsp:sp modelId="{FC6E4F42-B1DB-4E34-82AE-17E79BA822FB}">
      <dsp:nvSpPr>
        <dsp:cNvPr id="0" name=""/>
        <dsp:cNvSpPr/>
      </dsp:nvSpPr>
      <dsp:spPr>
        <a:xfrm>
          <a:off x="3236857" y="0"/>
          <a:ext cx="2685427" cy="37782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Илсе Ғайса</a:t>
          </a:r>
          <a:endParaRPr lang="ru-RU" sz="3200" b="1" kern="1200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36857" y="0"/>
        <a:ext cx="2685427" cy="1133474"/>
      </dsp:txXfrm>
    </dsp:sp>
    <dsp:sp modelId="{AB2410D1-1517-426F-89C7-72976B4ABD76}">
      <dsp:nvSpPr>
        <dsp:cNvPr id="0" name=""/>
        <dsp:cNvSpPr/>
      </dsp:nvSpPr>
      <dsp:spPr>
        <a:xfrm>
          <a:off x="3031446" y="1134581"/>
          <a:ext cx="3096248" cy="1139193"/>
        </a:xfrm>
        <a:prstGeom prst="roundRect">
          <a:avLst>
            <a:gd name="adj" fmla="val 10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Абдрахман</a:t>
          </a:r>
          <a:endParaRPr lang="ru-RU" sz="32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31446" y="1134581"/>
        <a:ext cx="3096248" cy="1139193"/>
      </dsp:txXfrm>
    </dsp:sp>
    <dsp:sp modelId="{09AF3776-4EAF-4F6C-A2B8-18C7C485CA7E}">
      <dsp:nvSpPr>
        <dsp:cNvPr id="0" name=""/>
        <dsp:cNvSpPr/>
      </dsp:nvSpPr>
      <dsp:spPr>
        <a:xfrm>
          <a:off x="3061535" y="2449035"/>
          <a:ext cx="3036070" cy="1139193"/>
        </a:xfrm>
        <a:prstGeom prst="roundRect">
          <a:avLst>
            <a:gd name="adj" fmla="val 10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Ҡолой кантон</a:t>
          </a:r>
          <a:endParaRPr lang="ru-RU" sz="32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61535" y="2449035"/>
        <a:ext cx="3036070" cy="1139193"/>
      </dsp:txXfrm>
    </dsp:sp>
    <dsp:sp modelId="{7A130D55-2CCB-4B13-9C9B-EDAB5D379B2F}">
      <dsp:nvSpPr>
        <dsp:cNvPr id="0" name=""/>
        <dsp:cNvSpPr/>
      </dsp:nvSpPr>
      <dsp:spPr>
        <a:xfrm>
          <a:off x="6275529" y="0"/>
          <a:ext cx="2725626" cy="377824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rPr>
            <a:t>Сәлимәкәй</a:t>
          </a:r>
          <a:endParaRPr lang="ru-RU" sz="3200" b="1" kern="1200" dirty="0">
            <a:solidFill>
              <a:srgbClr val="0000FF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275529" y="0"/>
        <a:ext cx="2725626" cy="1133474"/>
      </dsp:txXfrm>
    </dsp:sp>
    <dsp:sp modelId="{CDBCD5E1-9562-41DA-95C6-7AA8BE265DA1}">
      <dsp:nvSpPr>
        <dsp:cNvPr id="0" name=""/>
        <dsp:cNvSpPr/>
      </dsp:nvSpPr>
      <dsp:spPr>
        <a:xfrm>
          <a:off x="6339707" y="1134581"/>
          <a:ext cx="2592337" cy="1139193"/>
        </a:xfrm>
        <a:prstGeom prst="roundRect">
          <a:avLst>
            <a:gd name="adj" fmla="val 10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Сибай</a:t>
          </a:r>
          <a:endParaRPr lang="ru-RU" sz="3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39707" y="1134581"/>
        <a:ext cx="2592337" cy="1139193"/>
      </dsp:txXfrm>
    </dsp:sp>
    <dsp:sp modelId="{4F52B9D7-ED67-483C-9E5A-53B47847CFCD}">
      <dsp:nvSpPr>
        <dsp:cNvPr id="0" name=""/>
        <dsp:cNvSpPr/>
      </dsp:nvSpPr>
      <dsp:spPr>
        <a:xfrm>
          <a:off x="6343118" y="2449035"/>
          <a:ext cx="2585515" cy="1139193"/>
        </a:xfrm>
        <a:prstGeom prst="roundRect">
          <a:avLst>
            <a:gd name="adj" fmla="val 10000"/>
          </a:avLst>
        </a:prstGeom>
        <a:solidFill>
          <a:srgbClr val="897DE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e-BY" sz="32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Ҡаһым түрә</a:t>
          </a:r>
          <a:endParaRPr lang="ru-RU" sz="32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43118" y="2449035"/>
        <a:ext cx="2585515" cy="1139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1661621-8C5D-4B83-9B23-37E30F675C05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80988CD-24A3-42D8-9E05-7DDD386F1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AF7B41-E983-4E13-886E-33FA3DC03FF0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3DE2-0838-4BD4-867A-206984797AAE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D67FC-F349-4575-80C2-EE718C92B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D8F71-05DF-4A4E-8A5B-0F59E138B6D3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7FFD8-6122-4ED7-8E68-D94DFC7850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285E7-10AD-4B5F-AE24-326CAF623FE2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C90C7-755A-4C5D-869F-2EEA18E03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4E103-BC38-47B1-A5BC-DD65E71AE7F2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C79B5-64ED-4F22-882D-2BF62D4F1D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F10AA-7D4D-4633-B6D8-0BEFF6279F9E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28EF4-1132-4420-A2E8-463B873D1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C935A-A3B2-4F60-8A31-CCF896521F86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0068C-5D13-4AA2-8A7D-522D0A8A1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3C8EE-A7BC-4B9B-92E2-DB7BCC76BB3F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E0D36-5619-4940-ABEC-E837BEEB7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B5835-A713-4F82-8456-5A920F4D5A88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0B476-153B-4F0A-90FC-72E7CC7AF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4A8F5-1AB5-4F81-98E7-09F474CD5A6A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6D858-DBD2-4868-9D37-1DBEC120CB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931F3-28A2-411C-9F11-0AC57D948C5A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F7AF2-A5F3-4644-8EEE-74781C76C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94DC9-2C9C-427D-B500-AD7DA32C936A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64EFE-2766-4CA3-A8F7-E01EDA2A24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6DD025E-B8C4-46ED-B3E1-1E1C936342EB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8BE5BB2-3CEF-475B-874F-351DB37ACE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37" r:id="rId4"/>
    <p:sldLayoutId id="2147483943" r:id="rId5"/>
    <p:sldLayoutId id="2147483938" r:id="rId6"/>
    <p:sldLayoutId id="2147483944" r:id="rId7"/>
    <p:sldLayoutId id="2147483945" r:id="rId8"/>
    <p:sldLayoutId id="2147483946" r:id="rId9"/>
    <p:sldLayoutId id="2147483939" r:id="rId10"/>
    <p:sldLayoutId id="2147483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K:\презентации фон\vfif\маша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428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2"/>
          <p:cNvSpPr>
            <a:spLocks noGrp="1"/>
          </p:cNvSpPr>
          <p:nvPr>
            <p:ph type="title"/>
          </p:nvPr>
        </p:nvSpPr>
        <p:spPr>
          <a:xfrm>
            <a:off x="428625" y="2857500"/>
            <a:ext cx="3857625" cy="10715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be-BY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Башҡортостан Республикаһы</a:t>
            </a:r>
            <a:br>
              <a:rPr lang="be-BY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Бәләбәй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ҡалаһы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15- се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урта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мәктәбенең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башҡорт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теле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һәм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әҙәбиәте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уҡытыусыһы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Вахитова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Рима</a:t>
            </a:r>
            <a:b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e-BY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Әхмир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ҡыҙы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Учитель башкирского языка  и литературы МАОУ СОШ № 15 г. Белебея Республики Башкортостан 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Вахитова</a:t>
            </a:r>
            <a:r>
              <a:rPr lang="ru-RU" sz="20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Рима </a:t>
            </a:r>
            <a:r>
              <a:rPr lang="ru-RU" sz="2000" b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Ахмировна</a:t>
            </a:r>
            <a:endParaRPr lang="ru-RU" sz="2000" b="1" dirty="0" smtClean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 descr="E:\Документы МАМА\Фотографии\Вахитова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5" y="1214438"/>
            <a:ext cx="3422650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571472" y="1357298"/>
          <a:ext cx="750099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>
                <a:alpha val="9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E:\Документы МАМА\Картинки, фото\Копия VKbMOePVKf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2875" y="2143125"/>
            <a:ext cx="4214813" cy="3143250"/>
          </a:xfrm>
          <a:noFill/>
        </p:spPr>
      </p:pic>
      <p:sp>
        <p:nvSpPr>
          <p:cNvPr id="20483" name="Содержимое 3"/>
          <p:cNvSpPr>
            <a:spLocks noGrp="1"/>
          </p:cNvSpPr>
          <p:nvPr>
            <p:ph sz="half" idx="2"/>
          </p:nvPr>
        </p:nvSpPr>
        <p:spPr>
          <a:xfrm>
            <a:off x="3786188" y="1357313"/>
            <a:ext cx="5214937" cy="496728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be-BY" sz="3600" smtClean="0">
                <a:latin typeface="a_Helver Bashkir" pitchFamily="34" charset="0"/>
              </a:rPr>
              <a:t> </a:t>
            </a:r>
            <a:r>
              <a:rPr lang="be-BY" sz="4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Яңы тыуған балаға исем ҡушыу байрамына туған- тыумаса, күрше-күлән, мулла саҡырыла. Был уңайҙан мул аш- һыу әҙерләнә.</a:t>
            </a:r>
            <a:endParaRPr lang="ru-RU" sz="4000" b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9" y="357166"/>
            <a:ext cx="71438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be-BY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Исем туйы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0" y="4214813"/>
            <a:ext cx="4572000" cy="16430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be-BY" dirty="0" smtClean="0">
                <a:solidFill>
                  <a:srgbClr val="340CA4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be-BY" dirty="0" smtClean="0">
                <a:solidFill>
                  <a:srgbClr val="340CA4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be-BY" dirty="0" smtClean="0">
                <a:solidFill>
                  <a:srgbClr val="340CA4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e-BY" b="1" dirty="0" smtClean="0">
                <a:solidFill>
                  <a:srgbClr val="340CA4"/>
                </a:solidFill>
                <a:effectLst/>
                <a:latin typeface="Times New Roman" pitchFamily="18" charset="0"/>
                <a:cs typeface="Times New Roman" pitchFamily="18" charset="0"/>
              </a:rPr>
              <a:t>Мулла баланың баш осона баҫа</a:t>
            </a:r>
            <a:r>
              <a:rPr lang="be-BY" b="1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4" descr="E:\Документы МАМА\Картинки, фото\eUSTdupCwyM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1071563"/>
            <a:ext cx="4000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 descr="E:\Документы МАМА\Картинки, фото\BzYnFZrRdP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3357563"/>
            <a:ext cx="41687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Прямоугольник 4"/>
          <p:cNvSpPr>
            <a:spLocks noChangeArrowheads="1"/>
          </p:cNvSpPr>
          <p:nvPr/>
        </p:nvSpPr>
        <p:spPr bwMode="auto">
          <a:xfrm>
            <a:off x="214313" y="500063"/>
            <a:ext cx="42862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e-BY" sz="4400" b="1">
                <a:solidFill>
                  <a:srgbClr val="340CA4"/>
                </a:solidFill>
                <a:latin typeface="Times New Roman" pitchFamily="18" charset="0"/>
                <a:cs typeface="Times New Roman" pitchFamily="18" charset="0"/>
              </a:rPr>
              <a:t>Баланың башы ҡибла яҡҡа ҡаратып һалына. </a:t>
            </a:r>
            <a:endParaRPr lang="ru-RU" sz="4400" b="1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143240" y="1071547"/>
            <a:ext cx="52864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be-BY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a_Helver Bashkir" pitchFamily="34" charset="0"/>
              </a:rPr>
              <a:t> 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43438" y="642918"/>
            <a:ext cx="4357718" cy="501675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be-BY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Мулла, доға уҡып, баланың ҡолағына өс тапҡыр:</a:t>
            </a:r>
          </a:p>
          <a:p>
            <a:pPr algn="ctr">
              <a:defRPr/>
            </a:pPr>
            <a:r>
              <a:rPr lang="be-BY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 </a:t>
            </a: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«</a:t>
            </a:r>
            <a:r>
              <a:rPr lang="ru-RU" sz="4000" b="1" dirty="0" err="1">
                <a:ln w="11430"/>
                <a:solidFill>
                  <a:srgbClr val="0000FF"/>
                </a:solidFill>
                <a:latin typeface="a_Helver Bashkir" pitchFamily="34" charset="0"/>
              </a:rPr>
              <a:t>Һинең</a:t>
            </a: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 </a:t>
            </a:r>
            <a:r>
              <a:rPr lang="ru-RU" sz="4000" b="1" dirty="0" err="1">
                <a:ln w="11430"/>
                <a:solidFill>
                  <a:srgbClr val="0000FF"/>
                </a:solidFill>
                <a:latin typeface="a_Helver Bashkir" pitchFamily="34" charset="0"/>
              </a:rPr>
              <a:t>исемең</a:t>
            </a: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 </a:t>
            </a:r>
            <a:r>
              <a:rPr lang="ru-RU" sz="4000" b="1" dirty="0" err="1">
                <a:ln w="11430"/>
                <a:solidFill>
                  <a:srgbClr val="0000FF"/>
                </a:solidFill>
                <a:latin typeface="a_Helver Bashkir" pitchFamily="34" charset="0"/>
              </a:rPr>
              <a:t>фәлән</a:t>
            </a: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–</a:t>
            </a:r>
            <a:r>
              <a:rPr lang="ru-RU" sz="4000" b="1" dirty="0" err="1">
                <a:ln w="11430"/>
                <a:solidFill>
                  <a:srgbClr val="0000FF"/>
                </a:solidFill>
                <a:latin typeface="a_Helver Bashkir" pitchFamily="34" charset="0"/>
              </a:rPr>
              <a:t>фәлән</a:t>
            </a: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 </a:t>
            </a:r>
            <a:r>
              <a:rPr lang="ru-RU" sz="4000" b="1" dirty="0" err="1">
                <a:ln w="11430"/>
                <a:solidFill>
                  <a:srgbClr val="0000FF"/>
                </a:solidFill>
                <a:latin typeface="a_Helver Bashkir" pitchFamily="34" charset="0"/>
              </a:rPr>
              <a:t>булыр</a:t>
            </a: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», -</a:t>
            </a:r>
          </a:p>
          <a:p>
            <a:pPr algn="ctr">
              <a:defRPr/>
            </a:pPr>
            <a:r>
              <a:rPr lang="ru-RU" sz="40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тип </a:t>
            </a:r>
            <a:r>
              <a:rPr lang="ru-RU" sz="4000" b="1" dirty="0" err="1">
                <a:ln w="11430"/>
                <a:solidFill>
                  <a:srgbClr val="0000FF"/>
                </a:solidFill>
                <a:latin typeface="a_Helver Bashkir" pitchFamily="34" charset="0"/>
              </a:rPr>
              <a:t>әйтә</a:t>
            </a:r>
            <a:r>
              <a:rPr lang="ru-RU" sz="3600" b="1" dirty="0">
                <a:ln w="11430"/>
                <a:solidFill>
                  <a:srgbClr val="0000FF"/>
                </a:solidFill>
                <a:latin typeface="a_Helver Bashkir" pitchFamily="34" charset="0"/>
              </a:rPr>
              <a:t>. </a:t>
            </a:r>
            <a:r>
              <a:rPr lang="ru-RU" sz="3600" b="1" dirty="0">
                <a:ln w="11430"/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22532" name="Picture 3" descr="E:\Документы МАМА\Картинки, фото\obbK0IqIUkg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2071688"/>
            <a:ext cx="43815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358246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be-BY" sz="6600" dirty="0">
                <a:ln w="3175">
                  <a:solidFill>
                    <a:schemeClr val="tx1">
                      <a:alpha val="98000"/>
                    </a:schemeClr>
                  </a:solidFill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Исемдәрҙең мәғәнәһе</a:t>
            </a:r>
            <a:endParaRPr lang="ru-RU" sz="6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857250" y="1857375"/>
            <a:ext cx="7215188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Ата – әсәләр балаға исем ҡушҡанда уның яңғырашына ғына түгел, мәғәнәһенә лә иғтибар итә. Кеше тыуғас та алған исемен ғүмер буйына йөрөтә. </a:t>
            </a:r>
            <a:endParaRPr lang="ru-RU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e-BY" dirty="0" smtClean="0"/>
              <a:t>		</a:t>
            </a:r>
            <a:r>
              <a:rPr lang="be-BY" sz="6000" b="1" dirty="0" smtClean="0">
                <a:solidFill>
                  <a:srgbClr val="7030A0"/>
                </a:solidFill>
                <a:effectLst/>
                <a:latin typeface="a_Helver Bashkir" pitchFamily="34" charset="0"/>
              </a:rPr>
              <a:t>Диалог төҙөү</a:t>
            </a:r>
            <a:endParaRPr lang="ru-RU" sz="6000" b="1" dirty="0">
              <a:solidFill>
                <a:srgbClr val="7030A0"/>
              </a:solidFill>
              <a:effectLst/>
              <a:latin typeface="a_Helver Bashkir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214282" y="1571625"/>
          <a:ext cx="871543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Улыбающееся лицо 4"/>
          <p:cNvSpPr/>
          <p:nvPr/>
        </p:nvSpPr>
        <p:spPr>
          <a:xfrm>
            <a:off x="1428750" y="34290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7000875" y="3357563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4294967295"/>
          </p:nvPr>
        </p:nvGraphicFramePr>
        <p:xfrm>
          <a:off x="457200" y="500063"/>
          <a:ext cx="8686800" cy="558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58" y="214290"/>
            <a:ext cx="821537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be-BY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_Helver Bashkir" pitchFamily="34" charset="0"/>
              </a:rPr>
              <a:t>Халыҡ йырҙарында исемдәр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_Helver Bashkir" pitchFamily="34" charset="0"/>
            </a:endParaRPr>
          </a:p>
        </p:txBody>
      </p:sp>
      <p:pic>
        <p:nvPicPr>
          <p:cNvPr id="26627" name="Picture 2" descr="E:\Документы МАМА\Картинки, фото\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9175" y="1500188"/>
            <a:ext cx="2116138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57158" y="1714488"/>
            <a:ext cx="5643602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be-BY" sz="3200" b="1" dirty="0">
                <a:solidFill>
                  <a:srgbClr val="0000FF"/>
                </a:solidFill>
                <a:effectLst>
                  <a:innerShdw blurRad="114300">
                    <a:prstClr val="black"/>
                  </a:innerShdw>
                </a:effectLst>
                <a:latin typeface="a_Helver Bashkir" pitchFamily="34" charset="0"/>
              </a:rPr>
              <a:t>Салауат нисә йәшендә,</a:t>
            </a:r>
          </a:p>
          <a:p>
            <a:pPr algn="ctr">
              <a:spcBef>
                <a:spcPct val="50000"/>
              </a:spcBef>
              <a:defRPr/>
            </a:pPr>
            <a:r>
              <a:rPr lang="be-BY" sz="3200" b="1" dirty="0">
                <a:solidFill>
                  <a:srgbClr val="0000FF"/>
                </a:solidFill>
                <a:effectLst>
                  <a:innerShdw blurRad="114300">
                    <a:prstClr val="black"/>
                  </a:innerShdw>
                </a:effectLst>
                <a:latin typeface="a_Helver Bashkir" pitchFamily="34" charset="0"/>
              </a:rPr>
              <a:t>Йәшел ҡамсат бүрке башында</a:t>
            </a:r>
            <a:endParaRPr lang="ru-RU" sz="3200" b="1" dirty="0">
              <a:solidFill>
                <a:srgbClr val="0000FF"/>
              </a:solidFill>
              <a:effectLst>
                <a:innerShdw blurRad="114300">
                  <a:prstClr val="black"/>
                </a:innerShdw>
              </a:effectLst>
            </a:endParaRPr>
          </a:p>
        </p:txBody>
      </p:sp>
      <p:sp>
        <p:nvSpPr>
          <p:cNvPr id="27653" name="Прямоугольник 9"/>
          <p:cNvSpPr>
            <a:spLocks noChangeArrowheads="1"/>
          </p:cNvSpPr>
          <p:nvPr/>
        </p:nvSpPr>
        <p:spPr bwMode="auto">
          <a:xfrm>
            <a:off x="5286375" y="4071938"/>
            <a:ext cx="3429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be-BY" sz="3200" b="1" dirty="0">
                <a:solidFill>
                  <a:schemeClr val="bg2">
                    <a:lumMod val="75000"/>
                  </a:schemeClr>
                </a:solidFill>
                <a:latin typeface="a_Helver Bashkir" pitchFamily="34" charset="0"/>
              </a:rPr>
              <a:t>Шәүрә килен дә кейгән еләндең</a:t>
            </a:r>
          </a:p>
          <a:p>
            <a:pPr>
              <a:spcBef>
                <a:spcPct val="50000"/>
              </a:spcBef>
              <a:defRPr/>
            </a:pPr>
            <a:r>
              <a:rPr lang="be-BY" sz="3200" b="1" dirty="0">
                <a:solidFill>
                  <a:schemeClr val="bg2">
                    <a:lumMod val="75000"/>
                  </a:schemeClr>
                </a:solidFill>
                <a:latin typeface="a_Helver Bashkir" pitchFamily="34" charset="0"/>
              </a:rPr>
              <a:t>Итәк осҡайҙары ла мунсаҡлы…</a:t>
            </a:r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26630" name="Picture 4" descr="E:\Документы МАМА\Картинки, фото\x_4a21ea4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25" y="3532188"/>
            <a:ext cx="3786188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97DE3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50" name="Прямоугольник 2"/>
          <p:cNvSpPr>
            <a:spLocks noChangeArrowheads="1"/>
          </p:cNvSpPr>
          <p:nvPr/>
        </p:nvSpPr>
        <p:spPr bwMode="auto">
          <a:xfrm>
            <a:off x="142875" y="214313"/>
            <a:ext cx="9001125" cy="1754187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e-BY" sz="4800">
                <a:solidFill>
                  <a:srgbClr val="CC3300"/>
                </a:solidFill>
                <a:latin typeface="a_Helver Bashkir" pitchFamily="34" charset="0"/>
              </a:rPr>
              <a:t> 	</a:t>
            </a:r>
            <a:r>
              <a:rPr lang="be-BY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Башҡорт халыҡ йырҙары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2071678"/>
          <a:ext cx="9001156" cy="3778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1"/>
          <p:cNvSpPr>
            <a:spLocks noChangeArrowheads="1"/>
          </p:cNvSpPr>
          <p:nvPr/>
        </p:nvSpPr>
        <p:spPr bwMode="auto">
          <a:xfrm>
            <a:off x="714375" y="1071563"/>
            <a:ext cx="7715250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e-BY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Өйгә эш.</a:t>
            </a:r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Беҙҙең ғаиләлә исемдәр</a:t>
            </a:r>
            <a:r>
              <a:rPr lang="ru-RU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темаһына</a:t>
            </a:r>
            <a:b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бәләкәй хикәйә </a:t>
            </a:r>
            <a:b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e-BY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яҙып килергә.</a:t>
            </a:r>
            <a:r>
              <a:rPr lang="ru-RU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2"/>
          <p:cNvSpPr>
            <a:spLocks noChangeArrowheads="1"/>
          </p:cNvSpPr>
          <p:nvPr/>
        </p:nvSpPr>
        <p:spPr bwMode="auto">
          <a:xfrm>
            <a:off x="142875" y="571500"/>
            <a:ext cx="885825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e-BY" sz="7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be-BY" sz="7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Исемең матур, кемдәр ҡушҡан?”</a:t>
            </a:r>
          </a:p>
          <a:p>
            <a:pPr algn="ctr">
              <a:spcBef>
                <a:spcPct val="50000"/>
              </a:spcBef>
            </a:pPr>
            <a:r>
              <a:rPr lang="be-BY" sz="6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темаһына башҡорт теле һәм әҙәбиәте дәресе</a:t>
            </a:r>
          </a:p>
        </p:txBody>
      </p:sp>
      <p:sp>
        <p:nvSpPr>
          <p:cNvPr id="11267" name="Прямоугольник 3"/>
          <p:cNvSpPr>
            <a:spLocks noChangeArrowheads="1"/>
          </p:cNvSpPr>
          <p:nvPr/>
        </p:nvSpPr>
        <p:spPr bwMode="auto">
          <a:xfrm>
            <a:off x="2286000" y="4643438"/>
            <a:ext cx="2357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User.8TIC93BZMRQGVDM.000\Desktop\презентации фон\Новая папка\238648_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350" y="333375"/>
            <a:ext cx="583247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Заголовок 3"/>
          <p:cNvSpPr>
            <a:spLocks noGrp="1"/>
          </p:cNvSpPr>
          <p:nvPr>
            <p:ph type="title"/>
          </p:nvPr>
        </p:nvSpPr>
        <p:spPr>
          <a:xfrm>
            <a:off x="857250" y="4797425"/>
            <a:ext cx="7829550" cy="15113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e-BY" sz="6600" b="1" dirty="0" smtClean="0">
                <a:solidFill>
                  <a:srgbClr val="0000FF"/>
                </a:solidFill>
                <a:effectLst/>
                <a:latin typeface="a_Timer Bashkir" pitchFamily="18" charset="0"/>
              </a:rPr>
              <a:t>Һау булығыҙ!</a:t>
            </a:r>
            <a:endParaRPr lang="ru-RU" sz="6600" b="1" dirty="0" smtClean="0">
              <a:solidFill>
                <a:srgbClr val="0000FF"/>
              </a:solidFill>
              <a:effectLst/>
              <a:latin typeface="a_Timer Bashkir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Документы МАМА\Картинки, фото\s7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142875"/>
            <a:ext cx="4310063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Прямоугольник 2"/>
          <p:cNvSpPr>
            <a:spLocks noChangeArrowheads="1"/>
          </p:cNvSpPr>
          <p:nvPr/>
        </p:nvSpPr>
        <p:spPr bwMode="auto">
          <a:xfrm>
            <a:off x="1143000" y="3143250"/>
            <a:ext cx="7358063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be-BY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Ҡыңғырау шылтыраны,</a:t>
            </a:r>
          </a:p>
          <a:p>
            <a:pPr algn="just">
              <a:spcBef>
                <a:spcPct val="50000"/>
              </a:spcBef>
            </a:pPr>
            <a:r>
              <a:rPr lang="be-BY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Дәрес башлана хәҙер.</a:t>
            </a:r>
          </a:p>
          <a:p>
            <a:pPr algn="just">
              <a:spcBef>
                <a:spcPct val="50000"/>
              </a:spcBef>
            </a:pPr>
            <a:r>
              <a:rPr lang="be-BY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Беҙ инде матур итеп</a:t>
            </a:r>
          </a:p>
          <a:p>
            <a:pPr algn="just">
              <a:spcBef>
                <a:spcPct val="50000"/>
              </a:spcBef>
            </a:pPr>
            <a:r>
              <a:rPr lang="be-BY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Яуап бирергә әҙер.</a:t>
            </a:r>
            <a:endParaRPr lang="ru-RU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10" y="428605"/>
            <a:ext cx="7572428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be-BY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Артикуляция  		күнегеүҙәре</a:t>
            </a:r>
            <a:endParaRPr lang="be-BY" sz="8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be-BY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be-BY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 о ө </a:t>
            </a:r>
            <a:r>
              <a:rPr lang="be-BY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ү ы </a:t>
            </a:r>
            <a:r>
              <a:rPr lang="be-BY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>
              <a:defRPr/>
            </a:pPr>
            <a:r>
              <a:rPr lang="be-BY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e-BY" sz="8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ҡ ғ ҫ ҙ һ ң </a:t>
            </a:r>
            <a:endParaRPr lang="ru-RU" sz="8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357166"/>
          <a:ext cx="7715304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K:\презентации фон\vfif\маша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Схема 3"/>
          <p:cNvGraphicFramePr/>
          <p:nvPr/>
        </p:nvGraphicFramePr>
        <p:xfrm>
          <a:off x="142844" y="274638"/>
          <a:ext cx="8572560" cy="6323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357688" y="428625"/>
            <a:ext cx="4786312" cy="2286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0000FF"/>
                </a:solidFill>
                <a:effectLst/>
                <a:latin typeface="a_Timer Bashkir" pitchFamily="18" charset="0"/>
              </a:rPr>
              <a:t>«</a:t>
            </a:r>
            <a:r>
              <a:rPr lang="be-BY" sz="4400" b="1" dirty="0" smtClean="0">
                <a:solidFill>
                  <a:srgbClr val="0000FF"/>
                </a:solidFill>
                <a:effectLst/>
                <a:latin typeface="a_Timer Bashkir" pitchFamily="18" charset="0"/>
              </a:rPr>
              <a:t>Урал батыр</a:t>
            </a:r>
            <a:r>
              <a:rPr lang="ru-RU" sz="4400" b="1" dirty="0" smtClean="0">
                <a:solidFill>
                  <a:srgbClr val="0000FF"/>
                </a:solidFill>
                <a:effectLst/>
                <a:latin typeface="a_Timer Bashkir" pitchFamily="18" charset="0"/>
              </a:rPr>
              <a:t>» эпосы</a:t>
            </a:r>
          </a:p>
        </p:txBody>
      </p:sp>
      <p:pic>
        <p:nvPicPr>
          <p:cNvPr id="16387" name="Picture 5" descr="E:\Документы МАМА\Мифология, песни, картинки\Урал батыр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142875"/>
            <a:ext cx="4143375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6" descr="E:\Документы МАМА\Картинки, фото\aQrb2a9MUs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29063" y="2928938"/>
            <a:ext cx="5073650" cy="380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0"/>
            <a:ext cx="8715436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be-BY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Башҡорт  исемдәренең барлыҡҡа килеүе</a:t>
            </a:r>
          </a:p>
          <a:p>
            <a:pPr algn="ctr">
              <a:defRPr/>
            </a:pPr>
            <a:endParaRPr lang="be-BY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be-BY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●Октябрь революцияһы тәьҫирендә</a:t>
            </a:r>
          </a:p>
          <a:p>
            <a:pPr>
              <a:defRPr/>
            </a:pP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●Йыл</a:t>
            </a:r>
            <a:r>
              <a:rPr lang="en-US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миҙгеленә</a:t>
            </a:r>
            <a:r>
              <a:rPr lang="ru-RU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ҡарап</a:t>
            </a:r>
          </a:p>
          <a:p>
            <a:pPr>
              <a:defRPr/>
            </a:pP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●Миңдәрҙе бөтөрөү маҡсатында</a:t>
            </a:r>
          </a:p>
          <a:p>
            <a:pPr>
              <a:defRPr/>
            </a:pP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●Ислам диненә бәйле</a:t>
            </a:r>
          </a:p>
          <a:p>
            <a:pPr>
              <a:defRPr/>
            </a:pP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●Бөйөк Ватан һуғышы осоронда</a:t>
            </a:r>
          </a:p>
          <a:p>
            <a:pPr>
              <a:defRPr/>
            </a:pP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●Данлы шәхестәрҙең исемен һайлау</a:t>
            </a:r>
          </a:p>
          <a:p>
            <a:pPr>
              <a:defRPr/>
            </a:pPr>
            <a:r>
              <a:rPr lang="be-BY" sz="36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●Әҙәби әҫәрҙәр йоғонтоһонда</a:t>
            </a:r>
            <a:endParaRPr lang="ru-RU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3055802" cy="13573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e-BY" dirty="0" smtClean="0">
                <a:latin typeface="a_Helver Bashkir" pitchFamily="34" charset="0"/>
              </a:rPr>
              <a:t>		                           </a:t>
            </a:r>
            <a:r>
              <a:rPr lang="be-BY" b="1" dirty="0" smtClean="0">
                <a:effectLst/>
                <a:latin typeface="Times New Roman" pitchFamily="18" charset="0"/>
                <a:cs typeface="Times New Roman" pitchFamily="18" charset="0"/>
              </a:rPr>
              <a:t>Рәсүл Ғамзатов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4" descr="E:\Документы МАМА\Картинки, фото\gamzatov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5" y="1714500"/>
            <a:ext cx="314325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Прямоугольник 4"/>
          <p:cNvSpPr>
            <a:spLocks noChangeArrowheads="1"/>
          </p:cNvSpPr>
          <p:nvPr/>
        </p:nvSpPr>
        <p:spPr bwMode="auto">
          <a:xfrm>
            <a:off x="4143375" y="500063"/>
            <a:ext cx="4214813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latin typeface="Times New Roman" pitchFamily="18" charset="0"/>
                <a:cs typeface="Times New Roman" pitchFamily="18" charset="0"/>
              </a:rPr>
              <a:t>Ҡыҙ баланың </a:t>
            </a:r>
            <a:r>
              <a:rPr lang="ru-RU" sz="4000" b="1">
                <a:latin typeface="Times New Roman" pitchFamily="18" charset="0"/>
                <a:cs typeface="Times New Roman" pitchFamily="18" charset="0"/>
              </a:rPr>
              <a:t>исемендә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 йондоҙ балҡыуы йәки сәскәләр нәфислеге, ир-ат исеменд</a:t>
            </a:r>
            <a:r>
              <a:rPr lang="be-BY" sz="3600" b="1">
                <a:latin typeface="Times New Roman" pitchFamily="18" charset="0"/>
                <a:cs typeface="Times New Roman" pitchFamily="18" charset="0"/>
              </a:rPr>
              <a:t>ә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ҡылыстар сыңлауы һәм аҡһаҡалдар аҡылы сағылырға тейеш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</TotalTime>
  <Words>241</Words>
  <Application>Microsoft Office PowerPoint</Application>
  <PresentationFormat>Экран (4:3)</PresentationFormat>
  <Paragraphs>72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a_Timer Bashkir</vt:lpstr>
      <vt:lpstr>a_Helver Bashkir</vt:lpstr>
      <vt:lpstr>Трек</vt:lpstr>
      <vt:lpstr>Башҡортостан Республикаһы Бәләбәй  ҡалаһы 15- се урта  мәктәбенең  башҡорт теле һәм әҙәбиәте уҡытыусыһы Вахитова Рима  Әхмир ҡыҙы  Учитель башкирского языка  и литературы МАОУ СОШ № 15 г. Белебея Республики Башкортостан  Вахитова Рима Ахмировна</vt:lpstr>
      <vt:lpstr>Слайд 2</vt:lpstr>
      <vt:lpstr>Слайд 3</vt:lpstr>
      <vt:lpstr>Слайд 4</vt:lpstr>
      <vt:lpstr>Слайд 5</vt:lpstr>
      <vt:lpstr>Слайд 6</vt:lpstr>
      <vt:lpstr>«Урал батыр» эпосы</vt:lpstr>
      <vt:lpstr>Слайд 8</vt:lpstr>
      <vt:lpstr>                             Рәсүл Ғамзатов</vt:lpstr>
      <vt:lpstr>Слайд 10</vt:lpstr>
      <vt:lpstr>Слайд 11</vt:lpstr>
      <vt:lpstr>  Мулла баланың баш осона баҫа.</vt:lpstr>
      <vt:lpstr>Слайд 13</vt:lpstr>
      <vt:lpstr>Слайд 14</vt:lpstr>
      <vt:lpstr>  Диалог төҙөү</vt:lpstr>
      <vt:lpstr>Слайд 16</vt:lpstr>
      <vt:lpstr>Слайд 17</vt:lpstr>
      <vt:lpstr>Слайд 18</vt:lpstr>
      <vt:lpstr>Слайд 19</vt:lpstr>
      <vt:lpstr>Һау булығыҙ!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</cp:lastModifiedBy>
  <cp:revision>137</cp:revision>
  <dcterms:created xsi:type="dcterms:W3CDTF">2012-12-17T16:03:51Z</dcterms:created>
  <dcterms:modified xsi:type="dcterms:W3CDTF">2014-04-16T13:49:56Z</dcterms:modified>
</cp:coreProperties>
</file>