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91" r:id="rId2"/>
    <p:sldId id="257" r:id="rId3"/>
    <p:sldId id="277" r:id="rId4"/>
    <p:sldId id="297" r:id="rId5"/>
    <p:sldId id="278" r:id="rId6"/>
    <p:sldId id="262" r:id="rId7"/>
    <p:sldId id="259" r:id="rId8"/>
    <p:sldId id="258" r:id="rId9"/>
    <p:sldId id="260" r:id="rId10"/>
    <p:sldId id="266" r:id="rId11"/>
    <p:sldId id="264" r:id="rId12"/>
    <p:sldId id="281" r:id="rId13"/>
    <p:sldId id="263" r:id="rId14"/>
    <p:sldId id="261" r:id="rId15"/>
    <p:sldId id="267" r:id="rId16"/>
    <p:sldId id="265" r:id="rId17"/>
    <p:sldId id="292" r:id="rId18"/>
    <p:sldId id="295" r:id="rId19"/>
    <p:sldId id="296" r:id="rId20"/>
    <p:sldId id="294" r:id="rId21"/>
    <p:sldId id="283" r:id="rId22"/>
    <p:sldId id="307" r:id="rId23"/>
    <p:sldId id="276" r:id="rId24"/>
    <p:sldId id="301" r:id="rId25"/>
    <p:sldId id="275" r:id="rId26"/>
    <p:sldId id="300" r:id="rId27"/>
    <p:sldId id="274" r:id="rId28"/>
    <p:sldId id="306" r:id="rId29"/>
    <p:sldId id="268" r:id="rId30"/>
    <p:sldId id="299" r:id="rId31"/>
    <p:sldId id="286" r:id="rId32"/>
    <p:sldId id="298" r:id="rId33"/>
    <p:sldId id="282" r:id="rId34"/>
    <p:sldId id="302" r:id="rId35"/>
    <p:sldId id="271" r:id="rId36"/>
    <p:sldId id="303" r:id="rId37"/>
    <p:sldId id="272" r:id="rId38"/>
    <p:sldId id="304" r:id="rId39"/>
    <p:sldId id="288" r:id="rId40"/>
    <p:sldId id="289" r:id="rId41"/>
    <p:sldId id="305" r:id="rId42"/>
    <p:sldId id="287" r:id="rId43"/>
    <p:sldId id="273" r:id="rId44"/>
    <p:sldId id="269" r:id="rId45"/>
    <p:sldId id="308" r:id="rId46"/>
    <p:sldId id="270" r:id="rId47"/>
    <p:sldId id="293" r:id="rId48"/>
    <p:sldId id="290" r:id="rId49"/>
    <p:sldId id="284" r:id="rId5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66"/>
    <a:srgbClr val="0F671E"/>
    <a:srgbClr val="007E39"/>
    <a:srgbClr val="1F029C"/>
    <a:srgbClr val="2502B8"/>
    <a:srgbClr val="FF0000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660"/>
  </p:normalViewPr>
  <p:slideViewPr>
    <p:cSldViewPr>
      <p:cViewPr varScale="1">
        <p:scale>
          <a:sx n="42" d="100"/>
          <a:sy n="42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5F06ED-1AF8-4AD4-A003-68A7D48F089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02E39E-ABB9-458B-9E35-E579EDAF8230}">
      <dgm:prSet phldrT="[Текст]" custT="1"/>
      <dgm:spPr>
        <a:ln>
          <a:solidFill>
            <a:srgbClr val="1F029C"/>
          </a:solidFill>
        </a:ln>
      </dgm:spPr>
      <dgm:t>
        <a:bodyPr/>
        <a:lstStyle/>
        <a:p>
          <a:r>
            <a:rPr lang="ru-RU" sz="4000" b="1" i="0" dirty="0" err="1" smtClean="0">
              <a:solidFill>
                <a:srgbClr val="1F029C"/>
              </a:solidFill>
            </a:rPr>
            <a:t>пресныйводоем</a:t>
          </a:r>
          <a:endParaRPr lang="ru-RU" sz="4000" b="1" i="0" dirty="0">
            <a:solidFill>
              <a:srgbClr val="1F029C"/>
            </a:solidFill>
          </a:endParaRPr>
        </a:p>
      </dgm:t>
    </dgm:pt>
    <dgm:pt modelId="{B0EF464A-C021-4579-BBA5-0DA01E903515}" type="parTrans" cxnId="{B1566521-E059-45D7-AD1F-6E24CD3AAA70}">
      <dgm:prSet/>
      <dgm:spPr/>
      <dgm:t>
        <a:bodyPr/>
        <a:lstStyle/>
        <a:p>
          <a:endParaRPr lang="ru-RU"/>
        </a:p>
      </dgm:t>
    </dgm:pt>
    <dgm:pt modelId="{294F9387-C3EB-42DA-893C-4DAE34E64FD2}" type="sibTrans" cxnId="{B1566521-E059-45D7-AD1F-6E24CD3AAA70}">
      <dgm:prSet/>
      <dgm:spPr/>
      <dgm:t>
        <a:bodyPr/>
        <a:lstStyle/>
        <a:p>
          <a:endParaRPr lang="ru-RU"/>
        </a:p>
      </dgm:t>
    </dgm:pt>
    <dgm:pt modelId="{2B70BB67-F713-4984-8DB7-E94F86FB85AD}">
      <dgm:prSet phldrT="[Текст]" custT="1"/>
      <dgm:spPr>
        <a:ln w="25400">
          <a:solidFill>
            <a:srgbClr val="1F029C"/>
          </a:solidFill>
        </a:ln>
      </dgm:spPr>
      <dgm:t>
        <a:bodyPr/>
        <a:lstStyle/>
        <a:p>
          <a:r>
            <a:rPr lang="ru-RU" sz="4000" b="1" dirty="0" smtClean="0">
              <a:solidFill>
                <a:srgbClr val="1F029C"/>
              </a:solidFill>
            </a:rPr>
            <a:t>река</a:t>
          </a:r>
          <a:endParaRPr lang="ru-RU" sz="4000" b="1" dirty="0">
            <a:solidFill>
              <a:srgbClr val="1F029C"/>
            </a:solidFill>
          </a:endParaRPr>
        </a:p>
      </dgm:t>
    </dgm:pt>
    <dgm:pt modelId="{B1FCB3D6-2C36-4465-AA46-88665F0F4666}" type="parTrans" cxnId="{864C896A-26CB-4EFF-8B3B-C1C8F13B4257}">
      <dgm:prSet/>
      <dgm:spPr>
        <a:ln>
          <a:solidFill>
            <a:srgbClr val="1F029C"/>
          </a:solidFill>
        </a:ln>
      </dgm:spPr>
      <dgm:t>
        <a:bodyPr/>
        <a:lstStyle/>
        <a:p>
          <a:endParaRPr lang="ru-RU"/>
        </a:p>
      </dgm:t>
    </dgm:pt>
    <dgm:pt modelId="{E2023D3A-B1C6-48D6-A5B2-AAA4533B3A7B}" type="sibTrans" cxnId="{864C896A-26CB-4EFF-8B3B-C1C8F13B4257}">
      <dgm:prSet/>
      <dgm:spPr/>
      <dgm:t>
        <a:bodyPr/>
        <a:lstStyle/>
        <a:p>
          <a:endParaRPr lang="ru-RU"/>
        </a:p>
      </dgm:t>
    </dgm:pt>
    <dgm:pt modelId="{5F062A56-29DF-4EC1-8B2C-0E1F1E9635AD}">
      <dgm:prSet phldrT="[Текст]" custT="1"/>
      <dgm:spPr>
        <a:ln>
          <a:solidFill>
            <a:srgbClr val="1F029C"/>
          </a:solidFill>
        </a:ln>
      </dgm:spPr>
      <dgm:t>
        <a:bodyPr/>
        <a:lstStyle/>
        <a:p>
          <a:r>
            <a:rPr lang="ru-RU" sz="4000" b="1" dirty="0" smtClean="0">
              <a:solidFill>
                <a:srgbClr val="1F029C"/>
              </a:solidFill>
            </a:rPr>
            <a:t>озеро</a:t>
          </a:r>
          <a:endParaRPr lang="ru-RU" sz="4000" b="1" dirty="0">
            <a:solidFill>
              <a:srgbClr val="1F029C"/>
            </a:solidFill>
          </a:endParaRPr>
        </a:p>
      </dgm:t>
    </dgm:pt>
    <dgm:pt modelId="{D916D1B3-C7D1-4F98-B483-CF69BECAD3AA}" type="parTrans" cxnId="{1C3558EB-DB29-477C-8D85-CDEF1A66EA32}">
      <dgm:prSet/>
      <dgm:spPr>
        <a:ln>
          <a:solidFill>
            <a:srgbClr val="1F029C"/>
          </a:solidFill>
        </a:ln>
      </dgm:spPr>
      <dgm:t>
        <a:bodyPr/>
        <a:lstStyle/>
        <a:p>
          <a:endParaRPr lang="ru-RU"/>
        </a:p>
      </dgm:t>
    </dgm:pt>
    <dgm:pt modelId="{8A50A3EB-293F-4947-8D6B-5038AB7C3009}" type="sibTrans" cxnId="{1C3558EB-DB29-477C-8D85-CDEF1A66EA32}">
      <dgm:prSet/>
      <dgm:spPr/>
      <dgm:t>
        <a:bodyPr/>
        <a:lstStyle/>
        <a:p>
          <a:endParaRPr lang="ru-RU"/>
        </a:p>
      </dgm:t>
    </dgm:pt>
    <dgm:pt modelId="{22890DBA-8D30-4FAD-B895-90A70D5B2D84}">
      <dgm:prSet phldrT="[Текст]" custT="1"/>
      <dgm:spPr>
        <a:ln>
          <a:solidFill>
            <a:srgbClr val="1F029C"/>
          </a:solidFill>
        </a:ln>
      </dgm:spPr>
      <dgm:t>
        <a:bodyPr/>
        <a:lstStyle/>
        <a:p>
          <a:r>
            <a:rPr lang="ru-RU" sz="4000" b="1" dirty="0" smtClean="0">
              <a:solidFill>
                <a:srgbClr val="1F029C"/>
              </a:solidFill>
            </a:rPr>
            <a:t>болото</a:t>
          </a:r>
          <a:endParaRPr lang="ru-RU" sz="4000" b="1" dirty="0">
            <a:solidFill>
              <a:srgbClr val="1F029C"/>
            </a:solidFill>
          </a:endParaRPr>
        </a:p>
      </dgm:t>
    </dgm:pt>
    <dgm:pt modelId="{D0496048-37BC-4E12-85CC-83DB3FA2E581}" type="parTrans" cxnId="{2B25087F-AA4A-4154-8D38-768C39AD8214}">
      <dgm:prSet/>
      <dgm:spPr>
        <a:ln>
          <a:solidFill>
            <a:srgbClr val="1F029C"/>
          </a:solidFill>
        </a:ln>
      </dgm:spPr>
      <dgm:t>
        <a:bodyPr/>
        <a:lstStyle/>
        <a:p>
          <a:endParaRPr lang="ru-RU"/>
        </a:p>
      </dgm:t>
    </dgm:pt>
    <dgm:pt modelId="{0FA5DF9E-2DB7-4FE4-A60F-388EE146F11E}" type="sibTrans" cxnId="{2B25087F-AA4A-4154-8D38-768C39AD8214}">
      <dgm:prSet/>
      <dgm:spPr/>
      <dgm:t>
        <a:bodyPr/>
        <a:lstStyle/>
        <a:p>
          <a:endParaRPr lang="ru-RU"/>
        </a:p>
      </dgm:t>
    </dgm:pt>
    <dgm:pt modelId="{D19FB602-93A5-44B8-9692-9CCE26DAA70C}">
      <dgm:prSet phldrT="[Текст]" custT="1"/>
      <dgm:spPr>
        <a:ln>
          <a:solidFill>
            <a:srgbClr val="1F029C"/>
          </a:solidFill>
        </a:ln>
      </dgm:spPr>
      <dgm:t>
        <a:bodyPr/>
        <a:lstStyle/>
        <a:p>
          <a:r>
            <a:rPr lang="ru-RU" sz="4000" b="1" dirty="0" smtClean="0">
              <a:solidFill>
                <a:srgbClr val="1F029C"/>
              </a:solidFill>
            </a:rPr>
            <a:t>пруд</a:t>
          </a:r>
          <a:endParaRPr lang="ru-RU" sz="4000" b="1" dirty="0">
            <a:solidFill>
              <a:srgbClr val="1F029C"/>
            </a:solidFill>
          </a:endParaRPr>
        </a:p>
      </dgm:t>
    </dgm:pt>
    <dgm:pt modelId="{F8E0759D-6618-4CC7-896E-E9E751598EA1}" type="sibTrans" cxnId="{2A7A2EDA-6B98-4100-83D4-A5D04AA9B889}">
      <dgm:prSet/>
      <dgm:spPr/>
      <dgm:t>
        <a:bodyPr/>
        <a:lstStyle/>
        <a:p>
          <a:endParaRPr lang="ru-RU"/>
        </a:p>
      </dgm:t>
    </dgm:pt>
    <dgm:pt modelId="{1652D488-C8E6-4E94-BAA2-8E5C6F7DE3D7}" type="parTrans" cxnId="{2A7A2EDA-6B98-4100-83D4-A5D04AA9B889}">
      <dgm:prSet/>
      <dgm:spPr>
        <a:ln>
          <a:solidFill>
            <a:srgbClr val="1F029C"/>
          </a:solidFill>
        </a:ln>
      </dgm:spPr>
      <dgm:t>
        <a:bodyPr/>
        <a:lstStyle/>
        <a:p>
          <a:endParaRPr lang="ru-RU"/>
        </a:p>
      </dgm:t>
    </dgm:pt>
    <dgm:pt modelId="{8D006344-6D9F-4991-AACE-763DAD2BED9A}" type="pres">
      <dgm:prSet presAssocID="{365F06ED-1AF8-4AD4-A003-68A7D48F089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EFD231-6FA8-4E9C-90F1-F98ECE9902B7}" type="pres">
      <dgm:prSet presAssocID="{C002E39E-ABB9-458B-9E35-E579EDAF8230}" presName="centerShape" presStyleLbl="node0" presStyleIdx="0" presStyleCnt="1" custScaleX="191733" custScaleY="183269"/>
      <dgm:spPr/>
      <dgm:t>
        <a:bodyPr/>
        <a:lstStyle/>
        <a:p>
          <a:endParaRPr lang="ru-RU"/>
        </a:p>
      </dgm:t>
    </dgm:pt>
    <dgm:pt modelId="{1D48AF92-2D44-4223-B041-A7745BFAAA59}" type="pres">
      <dgm:prSet presAssocID="{B1FCB3D6-2C36-4465-AA46-88665F0F4666}" presName="Name9" presStyleLbl="parChTrans1D2" presStyleIdx="0" presStyleCnt="4"/>
      <dgm:spPr/>
      <dgm:t>
        <a:bodyPr/>
        <a:lstStyle/>
        <a:p>
          <a:endParaRPr lang="ru-RU"/>
        </a:p>
      </dgm:t>
    </dgm:pt>
    <dgm:pt modelId="{F382C330-E732-43FB-9D41-BDE13DB05F31}" type="pres">
      <dgm:prSet presAssocID="{B1FCB3D6-2C36-4465-AA46-88665F0F4666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938B86D-2A43-478E-8186-165BB31EA7D4}" type="pres">
      <dgm:prSet presAssocID="{2B70BB67-F713-4984-8DB7-E94F86FB85AD}" presName="node" presStyleLbl="node1" presStyleIdx="0" presStyleCnt="4" custScaleX="134742" custScaleY="134391" custRadScaleRad="148166" custRadScaleInc="-124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11E38-69C2-4F78-95DB-13454E472F4E}" type="pres">
      <dgm:prSet presAssocID="{D916D1B3-C7D1-4F98-B483-CF69BECAD3AA}" presName="Name9" presStyleLbl="parChTrans1D2" presStyleIdx="1" presStyleCnt="4"/>
      <dgm:spPr/>
      <dgm:t>
        <a:bodyPr/>
        <a:lstStyle/>
        <a:p>
          <a:endParaRPr lang="ru-RU"/>
        </a:p>
      </dgm:t>
    </dgm:pt>
    <dgm:pt modelId="{0B8AFC2E-610F-4F1F-989F-1EFC88795129}" type="pres">
      <dgm:prSet presAssocID="{D916D1B3-C7D1-4F98-B483-CF69BECAD3AA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AD56CE2-FF82-4D31-95FE-C15B71B366A0}" type="pres">
      <dgm:prSet presAssocID="{5F062A56-29DF-4EC1-8B2C-0E1F1E9635AD}" presName="node" presStyleLbl="node1" presStyleIdx="1" presStyleCnt="4" custScaleX="138643" custScaleY="133987" custRadScaleRad="149551" custRadScaleInc="-74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3F962-6ADC-457B-B401-A1367A203724}" type="pres">
      <dgm:prSet presAssocID="{1652D488-C8E6-4E94-BAA2-8E5C6F7DE3D7}" presName="Name9" presStyleLbl="parChTrans1D2" presStyleIdx="2" presStyleCnt="4"/>
      <dgm:spPr/>
      <dgm:t>
        <a:bodyPr/>
        <a:lstStyle/>
        <a:p>
          <a:endParaRPr lang="ru-RU"/>
        </a:p>
      </dgm:t>
    </dgm:pt>
    <dgm:pt modelId="{866F17D5-49C8-4EF5-A7B0-5B1E8294F73A}" type="pres">
      <dgm:prSet presAssocID="{1652D488-C8E6-4E94-BAA2-8E5C6F7DE3D7}" presName="connTx" presStyleLbl="parChTrans1D2" presStyleIdx="2" presStyleCnt="4"/>
      <dgm:spPr/>
      <dgm:t>
        <a:bodyPr/>
        <a:lstStyle/>
        <a:p>
          <a:endParaRPr lang="ru-RU"/>
        </a:p>
      </dgm:t>
    </dgm:pt>
    <dgm:pt modelId="{097956F3-EDC6-4AED-AACE-E35540E8A821}" type="pres">
      <dgm:prSet presAssocID="{D19FB602-93A5-44B8-9692-9CCE26DAA70C}" presName="node" presStyleLbl="node1" presStyleIdx="2" presStyleCnt="4" custScaleX="138433" custScaleY="135604" custRadScaleRad="147618" custRadScaleInc="-124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DDB49-B906-4789-902A-D108AE9BC2CA}" type="pres">
      <dgm:prSet presAssocID="{D0496048-37BC-4E12-85CC-83DB3FA2E581}" presName="Name9" presStyleLbl="parChTrans1D2" presStyleIdx="3" presStyleCnt="4"/>
      <dgm:spPr/>
      <dgm:t>
        <a:bodyPr/>
        <a:lstStyle/>
        <a:p>
          <a:endParaRPr lang="ru-RU"/>
        </a:p>
      </dgm:t>
    </dgm:pt>
    <dgm:pt modelId="{E5D37DAD-DCBD-43FA-A65B-00AEBEA02425}" type="pres">
      <dgm:prSet presAssocID="{D0496048-37BC-4E12-85CC-83DB3FA2E581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D406D0A-4BD8-4F55-8018-F7B8D4FD01E3}" type="pres">
      <dgm:prSet presAssocID="{22890DBA-8D30-4FAD-B895-90A70D5B2D84}" presName="node" presStyleLbl="node1" presStyleIdx="3" presStyleCnt="4" custScaleX="138994" custScaleY="132969" custRadScaleRad="149117" custRadScaleInc="-76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924EE6-379C-429C-ABE5-16331E504BEA}" type="presOf" srcId="{C002E39E-ABB9-458B-9E35-E579EDAF8230}" destId="{60EFD231-6FA8-4E9C-90F1-F98ECE9902B7}" srcOrd="0" destOrd="0" presId="urn:microsoft.com/office/officeart/2005/8/layout/radial1"/>
    <dgm:cxn modelId="{733CA020-F73E-4B33-8720-11C51C13B230}" type="presOf" srcId="{1652D488-C8E6-4E94-BAA2-8E5C6F7DE3D7}" destId="{3AE3F962-6ADC-457B-B401-A1367A203724}" srcOrd="0" destOrd="0" presId="urn:microsoft.com/office/officeart/2005/8/layout/radial1"/>
    <dgm:cxn modelId="{2B25087F-AA4A-4154-8D38-768C39AD8214}" srcId="{C002E39E-ABB9-458B-9E35-E579EDAF8230}" destId="{22890DBA-8D30-4FAD-B895-90A70D5B2D84}" srcOrd="3" destOrd="0" parTransId="{D0496048-37BC-4E12-85CC-83DB3FA2E581}" sibTransId="{0FA5DF9E-2DB7-4FE4-A60F-388EE146F11E}"/>
    <dgm:cxn modelId="{E78D1E70-F912-402F-8C72-85589AF39A79}" type="presOf" srcId="{1652D488-C8E6-4E94-BAA2-8E5C6F7DE3D7}" destId="{866F17D5-49C8-4EF5-A7B0-5B1E8294F73A}" srcOrd="1" destOrd="0" presId="urn:microsoft.com/office/officeart/2005/8/layout/radial1"/>
    <dgm:cxn modelId="{7A55A8FE-BC63-4C86-BFC3-6E3A788B97FD}" type="presOf" srcId="{D19FB602-93A5-44B8-9692-9CCE26DAA70C}" destId="{097956F3-EDC6-4AED-AACE-E35540E8A821}" srcOrd="0" destOrd="0" presId="urn:microsoft.com/office/officeart/2005/8/layout/radial1"/>
    <dgm:cxn modelId="{1118C4FC-B927-4D8C-8877-4412F7DCD748}" type="presOf" srcId="{D0496048-37BC-4E12-85CC-83DB3FA2E581}" destId="{E5D37DAD-DCBD-43FA-A65B-00AEBEA02425}" srcOrd="1" destOrd="0" presId="urn:microsoft.com/office/officeart/2005/8/layout/radial1"/>
    <dgm:cxn modelId="{7ABE959B-F291-4747-AAB9-CCF3CF05B6F7}" type="presOf" srcId="{D916D1B3-C7D1-4F98-B483-CF69BECAD3AA}" destId="{0B8AFC2E-610F-4F1F-989F-1EFC88795129}" srcOrd="1" destOrd="0" presId="urn:microsoft.com/office/officeart/2005/8/layout/radial1"/>
    <dgm:cxn modelId="{41945A4D-6110-427A-9BA1-D6FB0306B23A}" type="presOf" srcId="{365F06ED-1AF8-4AD4-A003-68A7D48F0895}" destId="{8D006344-6D9F-4991-AACE-763DAD2BED9A}" srcOrd="0" destOrd="0" presId="urn:microsoft.com/office/officeart/2005/8/layout/radial1"/>
    <dgm:cxn modelId="{06ABCC7B-29EE-479E-B8E9-A92A012DA4A2}" type="presOf" srcId="{5F062A56-29DF-4EC1-8B2C-0E1F1E9635AD}" destId="{1AD56CE2-FF82-4D31-95FE-C15B71B366A0}" srcOrd="0" destOrd="0" presId="urn:microsoft.com/office/officeart/2005/8/layout/radial1"/>
    <dgm:cxn modelId="{B1566521-E059-45D7-AD1F-6E24CD3AAA70}" srcId="{365F06ED-1AF8-4AD4-A003-68A7D48F0895}" destId="{C002E39E-ABB9-458B-9E35-E579EDAF8230}" srcOrd="0" destOrd="0" parTransId="{B0EF464A-C021-4579-BBA5-0DA01E903515}" sibTransId="{294F9387-C3EB-42DA-893C-4DAE34E64FD2}"/>
    <dgm:cxn modelId="{1C3558EB-DB29-477C-8D85-CDEF1A66EA32}" srcId="{C002E39E-ABB9-458B-9E35-E579EDAF8230}" destId="{5F062A56-29DF-4EC1-8B2C-0E1F1E9635AD}" srcOrd="1" destOrd="0" parTransId="{D916D1B3-C7D1-4F98-B483-CF69BECAD3AA}" sibTransId="{8A50A3EB-293F-4947-8D6B-5038AB7C3009}"/>
    <dgm:cxn modelId="{16BB8841-1F8A-4150-AF1E-598560635A50}" type="presOf" srcId="{B1FCB3D6-2C36-4465-AA46-88665F0F4666}" destId="{1D48AF92-2D44-4223-B041-A7745BFAAA59}" srcOrd="0" destOrd="0" presId="urn:microsoft.com/office/officeart/2005/8/layout/radial1"/>
    <dgm:cxn modelId="{2A7A2EDA-6B98-4100-83D4-A5D04AA9B889}" srcId="{C002E39E-ABB9-458B-9E35-E579EDAF8230}" destId="{D19FB602-93A5-44B8-9692-9CCE26DAA70C}" srcOrd="2" destOrd="0" parTransId="{1652D488-C8E6-4E94-BAA2-8E5C6F7DE3D7}" sibTransId="{F8E0759D-6618-4CC7-896E-E9E751598EA1}"/>
    <dgm:cxn modelId="{C0467D64-EC4B-4196-9A41-73214AC0D321}" type="presOf" srcId="{D0496048-37BC-4E12-85CC-83DB3FA2E581}" destId="{741DDB49-B906-4789-902A-D108AE9BC2CA}" srcOrd="0" destOrd="0" presId="urn:microsoft.com/office/officeart/2005/8/layout/radial1"/>
    <dgm:cxn modelId="{4CA2D4D2-F2C6-4201-83A9-BC8F52EA5BE9}" type="presOf" srcId="{22890DBA-8D30-4FAD-B895-90A70D5B2D84}" destId="{1D406D0A-4BD8-4F55-8018-F7B8D4FD01E3}" srcOrd="0" destOrd="0" presId="urn:microsoft.com/office/officeart/2005/8/layout/radial1"/>
    <dgm:cxn modelId="{864C896A-26CB-4EFF-8B3B-C1C8F13B4257}" srcId="{C002E39E-ABB9-458B-9E35-E579EDAF8230}" destId="{2B70BB67-F713-4984-8DB7-E94F86FB85AD}" srcOrd="0" destOrd="0" parTransId="{B1FCB3D6-2C36-4465-AA46-88665F0F4666}" sibTransId="{E2023D3A-B1C6-48D6-A5B2-AAA4533B3A7B}"/>
    <dgm:cxn modelId="{DBBB057B-004B-4716-97A9-06BCE50CDE85}" type="presOf" srcId="{B1FCB3D6-2C36-4465-AA46-88665F0F4666}" destId="{F382C330-E732-43FB-9D41-BDE13DB05F31}" srcOrd="1" destOrd="0" presId="urn:microsoft.com/office/officeart/2005/8/layout/radial1"/>
    <dgm:cxn modelId="{4A51A29E-9664-453B-AB3D-F6DFDBF927C7}" type="presOf" srcId="{D916D1B3-C7D1-4F98-B483-CF69BECAD3AA}" destId="{30A11E38-69C2-4F78-95DB-13454E472F4E}" srcOrd="0" destOrd="0" presId="urn:microsoft.com/office/officeart/2005/8/layout/radial1"/>
    <dgm:cxn modelId="{E0446312-6AA1-40F5-8B56-7AF82576CC96}" type="presOf" srcId="{2B70BB67-F713-4984-8DB7-E94F86FB85AD}" destId="{5938B86D-2A43-478E-8186-165BB31EA7D4}" srcOrd="0" destOrd="0" presId="urn:microsoft.com/office/officeart/2005/8/layout/radial1"/>
    <dgm:cxn modelId="{A7C30FD6-E9E6-4DC7-AAF5-6A41ED2FBC99}" type="presParOf" srcId="{8D006344-6D9F-4991-AACE-763DAD2BED9A}" destId="{60EFD231-6FA8-4E9C-90F1-F98ECE9902B7}" srcOrd="0" destOrd="0" presId="urn:microsoft.com/office/officeart/2005/8/layout/radial1"/>
    <dgm:cxn modelId="{593DDC06-D1FE-492B-BDE3-F71F630C2C00}" type="presParOf" srcId="{8D006344-6D9F-4991-AACE-763DAD2BED9A}" destId="{1D48AF92-2D44-4223-B041-A7745BFAAA59}" srcOrd="1" destOrd="0" presId="urn:microsoft.com/office/officeart/2005/8/layout/radial1"/>
    <dgm:cxn modelId="{A64A3124-C1CB-4452-98B8-551AEB663432}" type="presParOf" srcId="{1D48AF92-2D44-4223-B041-A7745BFAAA59}" destId="{F382C330-E732-43FB-9D41-BDE13DB05F31}" srcOrd="0" destOrd="0" presId="urn:microsoft.com/office/officeart/2005/8/layout/radial1"/>
    <dgm:cxn modelId="{FE328FD3-0082-4C4C-90B7-1435A04692F0}" type="presParOf" srcId="{8D006344-6D9F-4991-AACE-763DAD2BED9A}" destId="{5938B86D-2A43-478E-8186-165BB31EA7D4}" srcOrd="2" destOrd="0" presId="urn:microsoft.com/office/officeart/2005/8/layout/radial1"/>
    <dgm:cxn modelId="{18BDF7DB-909D-4CB6-BAF1-30E2474EED1B}" type="presParOf" srcId="{8D006344-6D9F-4991-AACE-763DAD2BED9A}" destId="{30A11E38-69C2-4F78-95DB-13454E472F4E}" srcOrd="3" destOrd="0" presId="urn:microsoft.com/office/officeart/2005/8/layout/radial1"/>
    <dgm:cxn modelId="{F4F2C54D-D0DF-48F0-B6F3-01916D9BF5FF}" type="presParOf" srcId="{30A11E38-69C2-4F78-95DB-13454E472F4E}" destId="{0B8AFC2E-610F-4F1F-989F-1EFC88795129}" srcOrd="0" destOrd="0" presId="urn:microsoft.com/office/officeart/2005/8/layout/radial1"/>
    <dgm:cxn modelId="{5B790811-B889-4BD3-ABFF-55508E34C697}" type="presParOf" srcId="{8D006344-6D9F-4991-AACE-763DAD2BED9A}" destId="{1AD56CE2-FF82-4D31-95FE-C15B71B366A0}" srcOrd="4" destOrd="0" presId="urn:microsoft.com/office/officeart/2005/8/layout/radial1"/>
    <dgm:cxn modelId="{0252B5F0-3604-42F1-8716-409D70AAD7D9}" type="presParOf" srcId="{8D006344-6D9F-4991-AACE-763DAD2BED9A}" destId="{3AE3F962-6ADC-457B-B401-A1367A203724}" srcOrd="5" destOrd="0" presId="urn:microsoft.com/office/officeart/2005/8/layout/radial1"/>
    <dgm:cxn modelId="{0F5C8DFF-5C2D-46CA-AD61-A5F53C8CED4F}" type="presParOf" srcId="{3AE3F962-6ADC-457B-B401-A1367A203724}" destId="{866F17D5-49C8-4EF5-A7B0-5B1E8294F73A}" srcOrd="0" destOrd="0" presId="urn:microsoft.com/office/officeart/2005/8/layout/radial1"/>
    <dgm:cxn modelId="{0DEC51B3-7ED0-4983-A5B6-D0FE1F5E22C9}" type="presParOf" srcId="{8D006344-6D9F-4991-AACE-763DAD2BED9A}" destId="{097956F3-EDC6-4AED-AACE-E35540E8A821}" srcOrd="6" destOrd="0" presId="urn:microsoft.com/office/officeart/2005/8/layout/radial1"/>
    <dgm:cxn modelId="{27298516-0AB1-4AB7-9BE8-D8B2E8026AAA}" type="presParOf" srcId="{8D006344-6D9F-4991-AACE-763DAD2BED9A}" destId="{741DDB49-B906-4789-902A-D108AE9BC2CA}" srcOrd="7" destOrd="0" presId="urn:microsoft.com/office/officeart/2005/8/layout/radial1"/>
    <dgm:cxn modelId="{82C30141-9DC1-4948-A570-73B555E53F65}" type="presParOf" srcId="{741DDB49-B906-4789-902A-D108AE9BC2CA}" destId="{E5D37DAD-DCBD-43FA-A65B-00AEBEA02425}" srcOrd="0" destOrd="0" presId="urn:microsoft.com/office/officeart/2005/8/layout/radial1"/>
    <dgm:cxn modelId="{E21068F6-B05C-4DAF-A487-BA5D3EED5C3F}" type="presParOf" srcId="{8D006344-6D9F-4991-AACE-763DAD2BED9A}" destId="{1D406D0A-4BD8-4F55-8018-F7B8D4FD01E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5F06ED-1AF8-4AD4-A003-68A7D48F0895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02E39E-ABB9-458B-9E35-E579EDAF8230}">
      <dgm:prSet phldrT="[Текст]" custT="1"/>
      <dgm:spPr>
        <a:ln>
          <a:solidFill>
            <a:srgbClr val="1F029C"/>
          </a:solidFill>
        </a:ln>
      </dgm:spPr>
      <dgm:t>
        <a:bodyPr/>
        <a:lstStyle/>
        <a:p>
          <a:r>
            <a:rPr lang="ru-RU" sz="4000" b="1" i="0" dirty="0" smtClean="0">
              <a:solidFill>
                <a:srgbClr val="C00000"/>
              </a:solidFill>
            </a:rPr>
            <a:t>значение для человека</a:t>
          </a:r>
          <a:endParaRPr lang="ru-RU" sz="4000" b="1" i="0" dirty="0">
            <a:solidFill>
              <a:srgbClr val="C00000"/>
            </a:solidFill>
          </a:endParaRPr>
        </a:p>
      </dgm:t>
    </dgm:pt>
    <dgm:pt modelId="{B0EF464A-C021-4579-BBA5-0DA01E903515}" type="parTrans" cxnId="{B1566521-E059-45D7-AD1F-6E24CD3AAA70}">
      <dgm:prSet/>
      <dgm:spPr/>
      <dgm:t>
        <a:bodyPr/>
        <a:lstStyle/>
        <a:p>
          <a:endParaRPr lang="ru-RU"/>
        </a:p>
      </dgm:t>
    </dgm:pt>
    <dgm:pt modelId="{294F9387-C3EB-42DA-893C-4DAE34E64FD2}" type="sibTrans" cxnId="{B1566521-E059-45D7-AD1F-6E24CD3AAA70}">
      <dgm:prSet/>
      <dgm:spPr/>
      <dgm:t>
        <a:bodyPr/>
        <a:lstStyle/>
        <a:p>
          <a:endParaRPr lang="ru-RU"/>
        </a:p>
      </dgm:t>
    </dgm:pt>
    <dgm:pt modelId="{2B70BB67-F713-4984-8DB7-E94F86FB85AD}">
      <dgm:prSet phldrT="[Текст]" custT="1"/>
      <dgm:spPr>
        <a:ln w="25400">
          <a:solidFill>
            <a:srgbClr val="1F029C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1F029C"/>
              </a:solidFill>
            </a:rPr>
            <a:t>источник птицы, рыбы, пушных зверей</a:t>
          </a:r>
          <a:endParaRPr lang="ru-RU" sz="2000" b="1" dirty="0">
            <a:solidFill>
              <a:srgbClr val="1F029C"/>
            </a:solidFill>
          </a:endParaRPr>
        </a:p>
      </dgm:t>
    </dgm:pt>
    <dgm:pt modelId="{B1FCB3D6-2C36-4465-AA46-88665F0F4666}" type="parTrans" cxnId="{864C896A-26CB-4EFF-8B3B-C1C8F13B4257}">
      <dgm:prSet/>
      <dgm:spPr>
        <a:ln>
          <a:solidFill>
            <a:srgbClr val="1F029C"/>
          </a:solidFill>
        </a:ln>
      </dgm:spPr>
      <dgm:t>
        <a:bodyPr/>
        <a:lstStyle/>
        <a:p>
          <a:endParaRPr lang="ru-RU"/>
        </a:p>
      </dgm:t>
    </dgm:pt>
    <dgm:pt modelId="{E2023D3A-B1C6-48D6-A5B2-AAA4533B3A7B}" type="sibTrans" cxnId="{864C896A-26CB-4EFF-8B3B-C1C8F13B4257}">
      <dgm:prSet/>
      <dgm:spPr/>
      <dgm:t>
        <a:bodyPr/>
        <a:lstStyle/>
        <a:p>
          <a:endParaRPr lang="ru-RU"/>
        </a:p>
      </dgm:t>
    </dgm:pt>
    <dgm:pt modelId="{22890DBA-8D30-4FAD-B895-90A70D5B2D84}">
      <dgm:prSet phldrT="[Текст]" custT="1"/>
      <dgm:spPr>
        <a:ln>
          <a:solidFill>
            <a:srgbClr val="1F029C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1F029C"/>
              </a:solidFill>
            </a:rPr>
            <a:t>источник питьевой воды</a:t>
          </a:r>
          <a:endParaRPr lang="ru-RU" sz="2000" b="1" dirty="0">
            <a:solidFill>
              <a:srgbClr val="1F029C"/>
            </a:solidFill>
          </a:endParaRPr>
        </a:p>
      </dgm:t>
    </dgm:pt>
    <dgm:pt modelId="{D0496048-37BC-4E12-85CC-83DB3FA2E581}" type="parTrans" cxnId="{2B25087F-AA4A-4154-8D38-768C39AD8214}">
      <dgm:prSet/>
      <dgm:spPr>
        <a:ln>
          <a:solidFill>
            <a:srgbClr val="1F029C"/>
          </a:solidFill>
        </a:ln>
      </dgm:spPr>
      <dgm:t>
        <a:bodyPr/>
        <a:lstStyle/>
        <a:p>
          <a:endParaRPr lang="ru-RU"/>
        </a:p>
      </dgm:t>
    </dgm:pt>
    <dgm:pt modelId="{0FA5DF9E-2DB7-4FE4-A60F-388EE146F11E}" type="sibTrans" cxnId="{2B25087F-AA4A-4154-8D38-768C39AD8214}">
      <dgm:prSet/>
      <dgm:spPr/>
      <dgm:t>
        <a:bodyPr/>
        <a:lstStyle/>
        <a:p>
          <a:endParaRPr lang="ru-RU"/>
        </a:p>
      </dgm:t>
    </dgm:pt>
    <dgm:pt modelId="{D19FB602-93A5-44B8-9692-9CCE26DAA70C}">
      <dgm:prSet phldrT="[Текст]" custT="1"/>
      <dgm:spPr>
        <a:ln>
          <a:solidFill>
            <a:srgbClr val="1F029C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1F029C"/>
              </a:solidFill>
              <a:latin typeface="+mn-lt"/>
            </a:rPr>
            <a:t>источник эстетического наслаждения</a:t>
          </a:r>
          <a:endParaRPr lang="ru-RU" sz="2000" b="1" dirty="0">
            <a:solidFill>
              <a:srgbClr val="1F029C"/>
            </a:solidFill>
            <a:latin typeface="+mn-lt"/>
          </a:endParaRPr>
        </a:p>
      </dgm:t>
    </dgm:pt>
    <dgm:pt modelId="{F8E0759D-6618-4CC7-896E-E9E751598EA1}" type="sibTrans" cxnId="{2A7A2EDA-6B98-4100-83D4-A5D04AA9B889}">
      <dgm:prSet/>
      <dgm:spPr/>
      <dgm:t>
        <a:bodyPr/>
        <a:lstStyle/>
        <a:p>
          <a:endParaRPr lang="ru-RU"/>
        </a:p>
      </dgm:t>
    </dgm:pt>
    <dgm:pt modelId="{1652D488-C8E6-4E94-BAA2-8E5C6F7DE3D7}" type="parTrans" cxnId="{2A7A2EDA-6B98-4100-83D4-A5D04AA9B889}">
      <dgm:prSet/>
      <dgm:spPr>
        <a:ln>
          <a:solidFill>
            <a:srgbClr val="1F029C"/>
          </a:solidFill>
        </a:ln>
      </dgm:spPr>
      <dgm:t>
        <a:bodyPr/>
        <a:lstStyle/>
        <a:p>
          <a:endParaRPr lang="ru-RU"/>
        </a:p>
      </dgm:t>
    </dgm:pt>
    <dgm:pt modelId="{5F062A56-29DF-4EC1-8B2C-0E1F1E9635AD}">
      <dgm:prSet phldrT="[Текст]" custT="1"/>
      <dgm:spPr>
        <a:ln>
          <a:solidFill>
            <a:srgbClr val="1F029C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1F029C"/>
              </a:solidFill>
            </a:rPr>
            <a:t>место для отдыха и спорта</a:t>
          </a:r>
          <a:endParaRPr lang="ru-RU" sz="2000" b="1" dirty="0">
            <a:solidFill>
              <a:srgbClr val="1F029C"/>
            </a:solidFill>
          </a:endParaRPr>
        </a:p>
      </dgm:t>
    </dgm:pt>
    <dgm:pt modelId="{8A50A3EB-293F-4947-8D6B-5038AB7C3009}" type="sibTrans" cxnId="{1C3558EB-DB29-477C-8D85-CDEF1A66EA32}">
      <dgm:prSet/>
      <dgm:spPr/>
      <dgm:t>
        <a:bodyPr/>
        <a:lstStyle/>
        <a:p>
          <a:endParaRPr lang="ru-RU"/>
        </a:p>
      </dgm:t>
    </dgm:pt>
    <dgm:pt modelId="{D916D1B3-C7D1-4F98-B483-CF69BECAD3AA}" type="parTrans" cxnId="{1C3558EB-DB29-477C-8D85-CDEF1A66EA32}">
      <dgm:prSet/>
      <dgm:spPr>
        <a:ln>
          <a:solidFill>
            <a:srgbClr val="1F029C"/>
          </a:solidFill>
        </a:ln>
      </dgm:spPr>
      <dgm:t>
        <a:bodyPr/>
        <a:lstStyle/>
        <a:p>
          <a:endParaRPr lang="ru-RU"/>
        </a:p>
      </dgm:t>
    </dgm:pt>
    <dgm:pt modelId="{8D006344-6D9F-4991-AACE-763DAD2BED9A}" type="pres">
      <dgm:prSet presAssocID="{365F06ED-1AF8-4AD4-A003-68A7D48F089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EFD231-6FA8-4E9C-90F1-F98ECE9902B7}" type="pres">
      <dgm:prSet presAssocID="{C002E39E-ABB9-458B-9E35-E579EDAF8230}" presName="centerShape" presStyleLbl="node0" presStyleIdx="0" presStyleCnt="1" custScaleX="191733" custScaleY="183269"/>
      <dgm:spPr/>
      <dgm:t>
        <a:bodyPr/>
        <a:lstStyle/>
        <a:p>
          <a:endParaRPr lang="ru-RU"/>
        </a:p>
      </dgm:t>
    </dgm:pt>
    <dgm:pt modelId="{1D48AF92-2D44-4223-B041-A7745BFAAA59}" type="pres">
      <dgm:prSet presAssocID="{B1FCB3D6-2C36-4465-AA46-88665F0F4666}" presName="Name9" presStyleLbl="parChTrans1D2" presStyleIdx="0" presStyleCnt="4"/>
      <dgm:spPr/>
      <dgm:t>
        <a:bodyPr/>
        <a:lstStyle/>
        <a:p>
          <a:endParaRPr lang="ru-RU"/>
        </a:p>
      </dgm:t>
    </dgm:pt>
    <dgm:pt modelId="{F382C330-E732-43FB-9D41-BDE13DB05F31}" type="pres">
      <dgm:prSet presAssocID="{B1FCB3D6-2C36-4465-AA46-88665F0F4666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938B86D-2A43-478E-8186-165BB31EA7D4}" type="pres">
      <dgm:prSet presAssocID="{2B70BB67-F713-4984-8DB7-E94F86FB85AD}" presName="node" presStyleLbl="node1" presStyleIdx="0" presStyleCnt="4" custScaleX="134742" custScaleY="134391" custRadScaleRad="148166" custRadScaleInc="-124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11E38-69C2-4F78-95DB-13454E472F4E}" type="pres">
      <dgm:prSet presAssocID="{D916D1B3-C7D1-4F98-B483-CF69BECAD3AA}" presName="Name9" presStyleLbl="parChTrans1D2" presStyleIdx="1" presStyleCnt="4"/>
      <dgm:spPr/>
      <dgm:t>
        <a:bodyPr/>
        <a:lstStyle/>
        <a:p>
          <a:endParaRPr lang="ru-RU"/>
        </a:p>
      </dgm:t>
    </dgm:pt>
    <dgm:pt modelId="{0B8AFC2E-610F-4F1F-989F-1EFC88795129}" type="pres">
      <dgm:prSet presAssocID="{D916D1B3-C7D1-4F98-B483-CF69BECAD3AA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AD56CE2-FF82-4D31-95FE-C15B71B366A0}" type="pres">
      <dgm:prSet presAssocID="{5F062A56-29DF-4EC1-8B2C-0E1F1E9635AD}" presName="node" presStyleLbl="node1" presStyleIdx="1" presStyleCnt="4" custScaleX="138643" custScaleY="133987" custRadScaleRad="150286" custRadScaleInc="-73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3F962-6ADC-457B-B401-A1367A203724}" type="pres">
      <dgm:prSet presAssocID="{1652D488-C8E6-4E94-BAA2-8E5C6F7DE3D7}" presName="Name9" presStyleLbl="parChTrans1D2" presStyleIdx="2" presStyleCnt="4"/>
      <dgm:spPr/>
      <dgm:t>
        <a:bodyPr/>
        <a:lstStyle/>
        <a:p>
          <a:endParaRPr lang="ru-RU"/>
        </a:p>
      </dgm:t>
    </dgm:pt>
    <dgm:pt modelId="{866F17D5-49C8-4EF5-A7B0-5B1E8294F73A}" type="pres">
      <dgm:prSet presAssocID="{1652D488-C8E6-4E94-BAA2-8E5C6F7DE3D7}" presName="connTx" presStyleLbl="parChTrans1D2" presStyleIdx="2" presStyleCnt="4"/>
      <dgm:spPr/>
      <dgm:t>
        <a:bodyPr/>
        <a:lstStyle/>
        <a:p>
          <a:endParaRPr lang="ru-RU"/>
        </a:p>
      </dgm:t>
    </dgm:pt>
    <dgm:pt modelId="{097956F3-EDC6-4AED-AACE-E35540E8A821}" type="pres">
      <dgm:prSet presAssocID="{D19FB602-93A5-44B8-9692-9CCE26DAA70C}" presName="node" presStyleLbl="node1" presStyleIdx="2" presStyleCnt="4" custScaleX="138433" custScaleY="135604" custRadScaleRad="147618" custRadScaleInc="-124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DDB49-B906-4789-902A-D108AE9BC2CA}" type="pres">
      <dgm:prSet presAssocID="{D0496048-37BC-4E12-85CC-83DB3FA2E581}" presName="Name9" presStyleLbl="parChTrans1D2" presStyleIdx="3" presStyleCnt="4"/>
      <dgm:spPr/>
      <dgm:t>
        <a:bodyPr/>
        <a:lstStyle/>
        <a:p>
          <a:endParaRPr lang="ru-RU"/>
        </a:p>
      </dgm:t>
    </dgm:pt>
    <dgm:pt modelId="{E5D37DAD-DCBD-43FA-A65B-00AEBEA02425}" type="pres">
      <dgm:prSet presAssocID="{D0496048-37BC-4E12-85CC-83DB3FA2E581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D406D0A-4BD8-4F55-8018-F7B8D4FD01E3}" type="pres">
      <dgm:prSet presAssocID="{22890DBA-8D30-4FAD-B895-90A70D5B2D84}" presName="node" presStyleLbl="node1" presStyleIdx="3" presStyleCnt="4" custScaleX="138994" custScaleY="132969" custRadScaleRad="149117" custRadScaleInc="-76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DE0304-3D05-431E-931D-AEB77A1A0E47}" type="presOf" srcId="{22890DBA-8D30-4FAD-B895-90A70D5B2D84}" destId="{1D406D0A-4BD8-4F55-8018-F7B8D4FD01E3}" srcOrd="0" destOrd="0" presId="urn:microsoft.com/office/officeart/2005/8/layout/radial1"/>
    <dgm:cxn modelId="{2B25087F-AA4A-4154-8D38-768C39AD8214}" srcId="{C002E39E-ABB9-458B-9E35-E579EDAF8230}" destId="{22890DBA-8D30-4FAD-B895-90A70D5B2D84}" srcOrd="3" destOrd="0" parTransId="{D0496048-37BC-4E12-85CC-83DB3FA2E581}" sibTransId="{0FA5DF9E-2DB7-4FE4-A60F-388EE146F11E}"/>
    <dgm:cxn modelId="{80F0A49C-CB4A-4C9E-A5C5-01B1A8033761}" type="presOf" srcId="{D0496048-37BC-4E12-85CC-83DB3FA2E581}" destId="{741DDB49-B906-4789-902A-D108AE9BC2CA}" srcOrd="0" destOrd="0" presId="urn:microsoft.com/office/officeart/2005/8/layout/radial1"/>
    <dgm:cxn modelId="{70D0DD34-B934-4ADF-9E4C-4CD913221440}" type="presOf" srcId="{1652D488-C8E6-4E94-BAA2-8E5C6F7DE3D7}" destId="{866F17D5-49C8-4EF5-A7B0-5B1E8294F73A}" srcOrd="1" destOrd="0" presId="urn:microsoft.com/office/officeart/2005/8/layout/radial1"/>
    <dgm:cxn modelId="{3296F838-BEDD-49AC-8661-6DFEC43C993A}" type="presOf" srcId="{D916D1B3-C7D1-4F98-B483-CF69BECAD3AA}" destId="{0B8AFC2E-610F-4F1F-989F-1EFC88795129}" srcOrd="1" destOrd="0" presId="urn:microsoft.com/office/officeart/2005/8/layout/radial1"/>
    <dgm:cxn modelId="{B1566521-E059-45D7-AD1F-6E24CD3AAA70}" srcId="{365F06ED-1AF8-4AD4-A003-68A7D48F0895}" destId="{C002E39E-ABB9-458B-9E35-E579EDAF8230}" srcOrd="0" destOrd="0" parTransId="{B0EF464A-C021-4579-BBA5-0DA01E903515}" sibTransId="{294F9387-C3EB-42DA-893C-4DAE34E64FD2}"/>
    <dgm:cxn modelId="{517577D8-3E2D-4E0B-9A78-53816FDA6DC0}" type="presOf" srcId="{D0496048-37BC-4E12-85CC-83DB3FA2E581}" destId="{E5D37DAD-DCBD-43FA-A65B-00AEBEA02425}" srcOrd="1" destOrd="0" presId="urn:microsoft.com/office/officeart/2005/8/layout/radial1"/>
    <dgm:cxn modelId="{25A0DB85-8AF3-4BF7-97EA-3D25B54BA6A2}" type="presOf" srcId="{365F06ED-1AF8-4AD4-A003-68A7D48F0895}" destId="{8D006344-6D9F-4991-AACE-763DAD2BED9A}" srcOrd="0" destOrd="0" presId="urn:microsoft.com/office/officeart/2005/8/layout/radial1"/>
    <dgm:cxn modelId="{1C3558EB-DB29-477C-8D85-CDEF1A66EA32}" srcId="{C002E39E-ABB9-458B-9E35-E579EDAF8230}" destId="{5F062A56-29DF-4EC1-8B2C-0E1F1E9635AD}" srcOrd="1" destOrd="0" parTransId="{D916D1B3-C7D1-4F98-B483-CF69BECAD3AA}" sibTransId="{8A50A3EB-293F-4947-8D6B-5038AB7C3009}"/>
    <dgm:cxn modelId="{45368CE9-C4EF-4422-B6D3-6AF0D390BED9}" type="presOf" srcId="{2B70BB67-F713-4984-8DB7-E94F86FB85AD}" destId="{5938B86D-2A43-478E-8186-165BB31EA7D4}" srcOrd="0" destOrd="0" presId="urn:microsoft.com/office/officeart/2005/8/layout/radial1"/>
    <dgm:cxn modelId="{2A7A2EDA-6B98-4100-83D4-A5D04AA9B889}" srcId="{C002E39E-ABB9-458B-9E35-E579EDAF8230}" destId="{D19FB602-93A5-44B8-9692-9CCE26DAA70C}" srcOrd="2" destOrd="0" parTransId="{1652D488-C8E6-4E94-BAA2-8E5C6F7DE3D7}" sibTransId="{F8E0759D-6618-4CC7-896E-E9E751598EA1}"/>
    <dgm:cxn modelId="{1BFD1BDC-2B4B-43EC-963D-A7A6F8824A97}" type="presOf" srcId="{D19FB602-93A5-44B8-9692-9CCE26DAA70C}" destId="{097956F3-EDC6-4AED-AACE-E35540E8A821}" srcOrd="0" destOrd="0" presId="urn:microsoft.com/office/officeart/2005/8/layout/radial1"/>
    <dgm:cxn modelId="{AFFBA30E-5B37-4F58-9713-6F56CF340BE9}" type="presOf" srcId="{B1FCB3D6-2C36-4465-AA46-88665F0F4666}" destId="{F382C330-E732-43FB-9D41-BDE13DB05F31}" srcOrd="1" destOrd="0" presId="urn:microsoft.com/office/officeart/2005/8/layout/radial1"/>
    <dgm:cxn modelId="{DB5D0557-4183-47A7-BC84-09DD99A5949B}" type="presOf" srcId="{C002E39E-ABB9-458B-9E35-E579EDAF8230}" destId="{60EFD231-6FA8-4E9C-90F1-F98ECE9902B7}" srcOrd="0" destOrd="0" presId="urn:microsoft.com/office/officeart/2005/8/layout/radial1"/>
    <dgm:cxn modelId="{864C896A-26CB-4EFF-8B3B-C1C8F13B4257}" srcId="{C002E39E-ABB9-458B-9E35-E579EDAF8230}" destId="{2B70BB67-F713-4984-8DB7-E94F86FB85AD}" srcOrd="0" destOrd="0" parTransId="{B1FCB3D6-2C36-4465-AA46-88665F0F4666}" sibTransId="{E2023D3A-B1C6-48D6-A5B2-AAA4533B3A7B}"/>
    <dgm:cxn modelId="{2D9315E0-ECEF-471B-A452-0C8CF5C64C52}" type="presOf" srcId="{B1FCB3D6-2C36-4465-AA46-88665F0F4666}" destId="{1D48AF92-2D44-4223-B041-A7745BFAAA59}" srcOrd="0" destOrd="0" presId="urn:microsoft.com/office/officeart/2005/8/layout/radial1"/>
    <dgm:cxn modelId="{76A04424-CAB7-401F-82C2-800D3EF376EC}" type="presOf" srcId="{5F062A56-29DF-4EC1-8B2C-0E1F1E9635AD}" destId="{1AD56CE2-FF82-4D31-95FE-C15B71B366A0}" srcOrd="0" destOrd="0" presId="urn:microsoft.com/office/officeart/2005/8/layout/radial1"/>
    <dgm:cxn modelId="{D20F8789-B6B7-48D6-9FAE-FC9D2B3E33BF}" type="presOf" srcId="{D916D1B3-C7D1-4F98-B483-CF69BECAD3AA}" destId="{30A11E38-69C2-4F78-95DB-13454E472F4E}" srcOrd="0" destOrd="0" presId="urn:microsoft.com/office/officeart/2005/8/layout/radial1"/>
    <dgm:cxn modelId="{8C974159-4442-49DF-BF38-0382A141F986}" type="presOf" srcId="{1652D488-C8E6-4E94-BAA2-8E5C6F7DE3D7}" destId="{3AE3F962-6ADC-457B-B401-A1367A203724}" srcOrd="0" destOrd="0" presId="urn:microsoft.com/office/officeart/2005/8/layout/radial1"/>
    <dgm:cxn modelId="{B102B278-91B6-4160-8C11-E9C7320A4571}" type="presParOf" srcId="{8D006344-6D9F-4991-AACE-763DAD2BED9A}" destId="{60EFD231-6FA8-4E9C-90F1-F98ECE9902B7}" srcOrd="0" destOrd="0" presId="urn:microsoft.com/office/officeart/2005/8/layout/radial1"/>
    <dgm:cxn modelId="{C28152B2-F437-42F2-837F-ED9FC10747DF}" type="presParOf" srcId="{8D006344-6D9F-4991-AACE-763DAD2BED9A}" destId="{1D48AF92-2D44-4223-B041-A7745BFAAA59}" srcOrd="1" destOrd="0" presId="urn:microsoft.com/office/officeart/2005/8/layout/radial1"/>
    <dgm:cxn modelId="{9CDFD014-83E7-49B3-97D1-5BEB6F2C2149}" type="presParOf" srcId="{1D48AF92-2D44-4223-B041-A7745BFAAA59}" destId="{F382C330-E732-43FB-9D41-BDE13DB05F31}" srcOrd="0" destOrd="0" presId="urn:microsoft.com/office/officeart/2005/8/layout/radial1"/>
    <dgm:cxn modelId="{710D6849-45A4-4DB7-BEFD-B44238A0DB57}" type="presParOf" srcId="{8D006344-6D9F-4991-AACE-763DAD2BED9A}" destId="{5938B86D-2A43-478E-8186-165BB31EA7D4}" srcOrd="2" destOrd="0" presId="urn:microsoft.com/office/officeart/2005/8/layout/radial1"/>
    <dgm:cxn modelId="{51A1D78A-28DE-4910-AE01-4DC7A7882707}" type="presParOf" srcId="{8D006344-6D9F-4991-AACE-763DAD2BED9A}" destId="{30A11E38-69C2-4F78-95DB-13454E472F4E}" srcOrd="3" destOrd="0" presId="urn:microsoft.com/office/officeart/2005/8/layout/radial1"/>
    <dgm:cxn modelId="{F9AB142A-441C-4826-8985-1026509DFCDD}" type="presParOf" srcId="{30A11E38-69C2-4F78-95DB-13454E472F4E}" destId="{0B8AFC2E-610F-4F1F-989F-1EFC88795129}" srcOrd="0" destOrd="0" presId="urn:microsoft.com/office/officeart/2005/8/layout/radial1"/>
    <dgm:cxn modelId="{E90AF73A-B3B7-432F-BCA5-362A35A873EF}" type="presParOf" srcId="{8D006344-6D9F-4991-AACE-763DAD2BED9A}" destId="{1AD56CE2-FF82-4D31-95FE-C15B71B366A0}" srcOrd="4" destOrd="0" presId="urn:microsoft.com/office/officeart/2005/8/layout/radial1"/>
    <dgm:cxn modelId="{DB6B28DB-019B-4577-9BB4-1E636AE00665}" type="presParOf" srcId="{8D006344-6D9F-4991-AACE-763DAD2BED9A}" destId="{3AE3F962-6ADC-457B-B401-A1367A203724}" srcOrd="5" destOrd="0" presId="urn:microsoft.com/office/officeart/2005/8/layout/radial1"/>
    <dgm:cxn modelId="{0A3A60F3-539B-4BA3-81DF-AF4A6911AF8A}" type="presParOf" srcId="{3AE3F962-6ADC-457B-B401-A1367A203724}" destId="{866F17D5-49C8-4EF5-A7B0-5B1E8294F73A}" srcOrd="0" destOrd="0" presId="urn:microsoft.com/office/officeart/2005/8/layout/radial1"/>
    <dgm:cxn modelId="{88D45E40-5A03-457F-94BC-9469946E4E94}" type="presParOf" srcId="{8D006344-6D9F-4991-AACE-763DAD2BED9A}" destId="{097956F3-EDC6-4AED-AACE-E35540E8A821}" srcOrd="6" destOrd="0" presId="urn:microsoft.com/office/officeart/2005/8/layout/radial1"/>
    <dgm:cxn modelId="{080F6CE9-CEC5-46D0-BD9B-A1680AA4144B}" type="presParOf" srcId="{8D006344-6D9F-4991-AACE-763DAD2BED9A}" destId="{741DDB49-B906-4789-902A-D108AE9BC2CA}" srcOrd="7" destOrd="0" presId="urn:microsoft.com/office/officeart/2005/8/layout/radial1"/>
    <dgm:cxn modelId="{9AF5F3EA-5161-4D48-A09C-283E116681E3}" type="presParOf" srcId="{741DDB49-B906-4789-902A-D108AE9BC2CA}" destId="{E5D37DAD-DCBD-43FA-A65B-00AEBEA02425}" srcOrd="0" destOrd="0" presId="urn:microsoft.com/office/officeart/2005/8/layout/radial1"/>
    <dgm:cxn modelId="{4EFE3707-C7E5-4CA9-A234-17EDCB052D8D}" type="presParOf" srcId="{8D006344-6D9F-4991-AACE-763DAD2BED9A}" destId="{1D406D0A-4BD8-4F55-8018-F7B8D4FD01E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EFD231-6FA8-4E9C-90F1-F98ECE9902B7}">
      <dsp:nvSpPr>
        <dsp:cNvPr id="0" name=""/>
        <dsp:cNvSpPr/>
      </dsp:nvSpPr>
      <dsp:spPr>
        <a:xfrm>
          <a:off x="2645130" y="1688178"/>
          <a:ext cx="3605519" cy="3446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F02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kern="1200" dirty="0" err="1" smtClean="0">
              <a:solidFill>
                <a:srgbClr val="1F029C"/>
              </a:solidFill>
            </a:rPr>
            <a:t>пресныйводоем</a:t>
          </a:r>
          <a:endParaRPr lang="ru-RU" sz="4000" b="1" i="0" kern="1200" dirty="0">
            <a:solidFill>
              <a:srgbClr val="1F029C"/>
            </a:solidFill>
          </a:endParaRPr>
        </a:p>
      </dsp:txBody>
      <dsp:txXfrm>
        <a:off x="2645130" y="1688178"/>
        <a:ext cx="3605519" cy="3446354"/>
      </dsp:txXfrm>
    </dsp:sp>
    <dsp:sp modelId="{1D48AF92-2D44-4223-B041-A7745BFAAA59}">
      <dsp:nvSpPr>
        <dsp:cNvPr id="0" name=""/>
        <dsp:cNvSpPr/>
      </dsp:nvSpPr>
      <dsp:spPr>
        <a:xfrm rot="12841956">
          <a:off x="2439115" y="2233822"/>
          <a:ext cx="586666" cy="38064"/>
        </a:xfrm>
        <a:custGeom>
          <a:avLst/>
          <a:gdLst/>
          <a:ahLst/>
          <a:cxnLst/>
          <a:rect l="0" t="0" r="0" b="0"/>
          <a:pathLst>
            <a:path>
              <a:moveTo>
                <a:pt x="0" y="19032"/>
              </a:moveTo>
              <a:lnTo>
                <a:pt x="586666" y="19032"/>
              </a:lnTo>
            </a:path>
          </a:pathLst>
        </a:custGeom>
        <a:noFill/>
        <a:ln w="25400" cap="flat" cmpd="sng" algn="ctr">
          <a:solidFill>
            <a:srgbClr val="1F029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841956">
        <a:off x="2717782" y="2238188"/>
        <a:ext cx="29333" cy="29333"/>
      </dsp:txXfrm>
    </dsp:sp>
    <dsp:sp modelId="{5938B86D-2A43-478E-8186-165BB31EA7D4}">
      <dsp:nvSpPr>
        <dsp:cNvPr id="0" name=""/>
        <dsp:cNvSpPr/>
      </dsp:nvSpPr>
      <dsp:spPr>
        <a:xfrm>
          <a:off x="173403" y="116620"/>
          <a:ext cx="2533809" cy="2527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F02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1F029C"/>
              </a:solidFill>
            </a:rPr>
            <a:t>река</a:t>
          </a:r>
          <a:endParaRPr lang="ru-RU" sz="4000" b="1" kern="1200" dirty="0">
            <a:solidFill>
              <a:srgbClr val="1F029C"/>
            </a:solidFill>
          </a:endParaRPr>
        </a:p>
      </dsp:txBody>
      <dsp:txXfrm>
        <a:off x="173403" y="116620"/>
        <a:ext cx="2533809" cy="2527208"/>
      </dsp:txXfrm>
    </dsp:sp>
    <dsp:sp modelId="{30A11E38-69C2-4F78-95DB-13454E472F4E}">
      <dsp:nvSpPr>
        <dsp:cNvPr id="0" name=""/>
        <dsp:cNvSpPr/>
      </dsp:nvSpPr>
      <dsp:spPr>
        <a:xfrm rot="19589472">
          <a:off x="5880315" y="2246594"/>
          <a:ext cx="596009" cy="38064"/>
        </a:xfrm>
        <a:custGeom>
          <a:avLst/>
          <a:gdLst/>
          <a:ahLst/>
          <a:cxnLst/>
          <a:rect l="0" t="0" r="0" b="0"/>
          <a:pathLst>
            <a:path>
              <a:moveTo>
                <a:pt x="0" y="19032"/>
              </a:moveTo>
              <a:lnTo>
                <a:pt x="596009" y="19032"/>
              </a:lnTo>
            </a:path>
          </a:pathLst>
        </a:custGeom>
        <a:noFill/>
        <a:ln w="25400" cap="flat" cmpd="sng" algn="ctr">
          <a:solidFill>
            <a:srgbClr val="1F029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589472">
        <a:off x="6163419" y="2250726"/>
        <a:ext cx="29800" cy="29800"/>
      </dsp:txXfrm>
    </dsp:sp>
    <dsp:sp modelId="{1AD56CE2-FF82-4D31-95FE-C15B71B366A0}">
      <dsp:nvSpPr>
        <dsp:cNvPr id="0" name=""/>
        <dsp:cNvSpPr/>
      </dsp:nvSpPr>
      <dsp:spPr>
        <a:xfrm>
          <a:off x="6198616" y="129270"/>
          <a:ext cx="2607167" cy="25196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F02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1F029C"/>
              </a:solidFill>
            </a:rPr>
            <a:t>озеро</a:t>
          </a:r>
          <a:endParaRPr lang="ru-RU" sz="4000" b="1" kern="1200" dirty="0">
            <a:solidFill>
              <a:srgbClr val="1F029C"/>
            </a:solidFill>
          </a:endParaRPr>
        </a:p>
      </dsp:txBody>
      <dsp:txXfrm>
        <a:off x="6198616" y="129270"/>
        <a:ext cx="2607167" cy="2519611"/>
      </dsp:txXfrm>
    </dsp:sp>
    <dsp:sp modelId="{3AE3F962-6ADC-457B-B401-A1367A203724}">
      <dsp:nvSpPr>
        <dsp:cNvPr id="0" name=""/>
        <dsp:cNvSpPr/>
      </dsp:nvSpPr>
      <dsp:spPr>
        <a:xfrm rot="2029482">
          <a:off x="5877889" y="4533327"/>
          <a:ext cx="545648" cy="38064"/>
        </a:xfrm>
        <a:custGeom>
          <a:avLst/>
          <a:gdLst/>
          <a:ahLst/>
          <a:cxnLst/>
          <a:rect l="0" t="0" r="0" b="0"/>
          <a:pathLst>
            <a:path>
              <a:moveTo>
                <a:pt x="0" y="19032"/>
              </a:moveTo>
              <a:lnTo>
                <a:pt x="545648" y="19032"/>
              </a:lnTo>
            </a:path>
          </a:pathLst>
        </a:custGeom>
        <a:noFill/>
        <a:ln w="25400" cap="flat" cmpd="sng" algn="ctr">
          <a:solidFill>
            <a:srgbClr val="1F029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29482">
        <a:off x="6137072" y="4538718"/>
        <a:ext cx="27282" cy="27282"/>
      </dsp:txXfrm>
    </dsp:sp>
    <dsp:sp modelId="{097956F3-EDC6-4AED-AACE-E35540E8A821}">
      <dsp:nvSpPr>
        <dsp:cNvPr id="0" name=""/>
        <dsp:cNvSpPr/>
      </dsp:nvSpPr>
      <dsp:spPr>
        <a:xfrm>
          <a:off x="6150061" y="4149077"/>
          <a:ext cx="2603218" cy="2550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F02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1F029C"/>
              </a:solidFill>
            </a:rPr>
            <a:t>пруд</a:t>
          </a:r>
          <a:endParaRPr lang="ru-RU" sz="4000" b="1" kern="1200" dirty="0">
            <a:solidFill>
              <a:srgbClr val="1F029C"/>
            </a:solidFill>
          </a:endParaRPr>
        </a:p>
      </dsp:txBody>
      <dsp:txXfrm>
        <a:off x="6150061" y="4149077"/>
        <a:ext cx="2603218" cy="2550019"/>
      </dsp:txXfrm>
    </dsp:sp>
    <dsp:sp modelId="{741DDB49-B906-4789-902A-D108AE9BC2CA}">
      <dsp:nvSpPr>
        <dsp:cNvPr id="0" name=""/>
        <dsp:cNvSpPr/>
      </dsp:nvSpPr>
      <dsp:spPr>
        <a:xfrm rot="8740062">
          <a:off x="2444137" y="4559986"/>
          <a:ext cx="588188" cy="38064"/>
        </a:xfrm>
        <a:custGeom>
          <a:avLst/>
          <a:gdLst/>
          <a:ahLst/>
          <a:cxnLst/>
          <a:rect l="0" t="0" r="0" b="0"/>
          <a:pathLst>
            <a:path>
              <a:moveTo>
                <a:pt x="0" y="19032"/>
              </a:moveTo>
              <a:lnTo>
                <a:pt x="588188" y="19032"/>
              </a:lnTo>
            </a:path>
          </a:pathLst>
        </a:custGeom>
        <a:noFill/>
        <a:ln w="25400" cap="flat" cmpd="sng" algn="ctr">
          <a:solidFill>
            <a:srgbClr val="1F029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8740062">
        <a:off x="2723526" y="4564313"/>
        <a:ext cx="29409" cy="29409"/>
      </dsp:txXfrm>
    </dsp:sp>
    <dsp:sp modelId="{1D406D0A-4BD8-4F55-8018-F7B8D4FD01E3}">
      <dsp:nvSpPr>
        <dsp:cNvPr id="0" name=""/>
        <dsp:cNvSpPr/>
      </dsp:nvSpPr>
      <dsp:spPr>
        <a:xfrm>
          <a:off x="124854" y="4221093"/>
          <a:ext cx="2613767" cy="2500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F02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1F029C"/>
              </a:solidFill>
            </a:rPr>
            <a:t>болото</a:t>
          </a:r>
          <a:endParaRPr lang="ru-RU" sz="4000" b="1" kern="1200" dirty="0">
            <a:solidFill>
              <a:srgbClr val="1F029C"/>
            </a:solidFill>
          </a:endParaRPr>
        </a:p>
      </dsp:txBody>
      <dsp:txXfrm>
        <a:off x="124854" y="4221093"/>
        <a:ext cx="2613767" cy="25004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EFD231-6FA8-4E9C-90F1-F98ECE9902B7}">
      <dsp:nvSpPr>
        <dsp:cNvPr id="0" name=""/>
        <dsp:cNvSpPr/>
      </dsp:nvSpPr>
      <dsp:spPr>
        <a:xfrm>
          <a:off x="2645130" y="1688178"/>
          <a:ext cx="3605519" cy="3446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F02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i="0" kern="1200" dirty="0" smtClean="0">
              <a:solidFill>
                <a:srgbClr val="C00000"/>
              </a:solidFill>
            </a:rPr>
            <a:t>значение для человека</a:t>
          </a:r>
          <a:endParaRPr lang="ru-RU" sz="4000" b="1" i="0" kern="1200" dirty="0">
            <a:solidFill>
              <a:srgbClr val="C00000"/>
            </a:solidFill>
          </a:endParaRPr>
        </a:p>
      </dsp:txBody>
      <dsp:txXfrm>
        <a:off x="2645130" y="1688178"/>
        <a:ext cx="3605519" cy="3446354"/>
      </dsp:txXfrm>
    </dsp:sp>
    <dsp:sp modelId="{1D48AF92-2D44-4223-B041-A7745BFAAA59}">
      <dsp:nvSpPr>
        <dsp:cNvPr id="0" name=""/>
        <dsp:cNvSpPr/>
      </dsp:nvSpPr>
      <dsp:spPr>
        <a:xfrm rot="12841956">
          <a:off x="2439115" y="2233822"/>
          <a:ext cx="586666" cy="38064"/>
        </a:xfrm>
        <a:custGeom>
          <a:avLst/>
          <a:gdLst/>
          <a:ahLst/>
          <a:cxnLst/>
          <a:rect l="0" t="0" r="0" b="0"/>
          <a:pathLst>
            <a:path>
              <a:moveTo>
                <a:pt x="0" y="19032"/>
              </a:moveTo>
              <a:lnTo>
                <a:pt x="586666" y="19032"/>
              </a:lnTo>
            </a:path>
          </a:pathLst>
        </a:custGeom>
        <a:noFill/>
        <a:ln w="25400" cap="flat" cmpd="sng" algn="ctr">
          <a:solidFill>
            <a:srgbClr val="1F029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2841956">
        <a:off x="2717782" y="2238188"/>
        <a:ext cx="29333" cy="29333"/>
      </dsp:txXfrm>
    </dsp:sp>
    <dsp:sp modelId="{5938B86D-2A43-478E-8186-165BB31EA7D4}">
      <dsp:nvSpPr>
        <dsp:cNvPr id="0" name=""/>
        <dsp:cNvSpPr/>
      </dsp:nvSpPr>
      <dsp:spPr>
        <a:xfrm>
          <a:off x="173403" y="116620"/>
          <a:ext cx="2533809" cy="2527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F02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1F029C"/>
              </a:solidFill>
            </a:rPr>
            <a:t>источник птицы, рыбы, пушных зверей</a:t>
          </a:r>
          <a:endParaRPr lang="ru-RU" sz="2000" b="1" kern="1200" dirty="0">
            <a:solidFill>
              <a:srgbClr val="1F029C"/>
            </a:solidFill>
          </a:endParaRPr>
        </a:p>
      </dsp:txBody>
      <dsp:txXfrm>
        <a:off x="173403" y="116620"/>
        <a:ext cx="2533809" cy="2527208"/>
      </dsp:txXfrm>
    </dsp:sp>
    <dsp:sp modelId="{30A11E38-69C2-4F78-95DB-13454E472F4E}">
      <dsp:nvSpPr>
        <dsp:cNvPr id="0" name=""/>
        <dsp:cNvSpPr/>
      </dsp:nvSpPr>
      <dsp:spPr>
        <a:xfrm rot="19603809">
          <a:off x="5883904" y="2248843"/>
          <a:ext cx="613528" cy="38064"/>
        </a:xfrm>
        <a:custGeom>
          <a:avLst/>
          <a:gdLst/>
          <a:ahLst/>
          <a:cxnLst/>
          <a:rect l="0" t="0" r="0" b="0"/>
          <a:pathLst>
            <a:path>
              <a:moveTo>
                <a:pt x="0" y="19032"/>
              </a:moveTo>
              <a:lnTo>
                <a:pt x="613528" y="19032"/>
              </a:lnTo>
            </a:path>
          </a:pathLst>
        </a:custGeom>
        <a:noFill/>
        <a:ln w="25400" cap="flat" cmpd="sng" algn="ctr">
          <a:solidFill>
            <a:srgbClr val="1F029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603809">
        <a:off x="6175330" y="2252537"/>
        <a:ext cx="30676" cy="30676"/>
      </dsp:txXfrm>
    </dsp:sp>
    <dsp:sp modelId="{1AD56CE2-FF82-4D31-95FE-C15B71B366A0}">
      <dsp:nvSpPr>
        <dsp:cNvPr id="0" name=""/>
        <dsp:cNvSpPr/>
      </dsp:nvSpPr>
      <dsp:spPr>
        <a:xfrm>
          <a:off x="6222076" y="132150"/>
          <a:ext cx="2607167" cy="25196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F02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1F029C"/>
              </a:solidFill>
            </a:rPr>
            <a:t>место для отдыха и спорта</a:t>
          </a:r>
          <a:endParaRPr lang="ru-RU" sz="2000" b="1" kern="1200" dirty="0">
            <a:solidFill>
              <a:srgbClr val="1F029C"/>
            </a:solidFill>
          </a:endParaRPr>
        </a:p>
      </dsp:txBody>
      <dsp:txXfrm>
        <a:off x="6222076" y="132150"/>
        <a:ext cx="2607167" cy="2519611"/>
      </dsp:txXfrm>
    </dsp:sp>
    <dsp:sp modelId="{3AE3F962-6ADC-457B-B401-A1367A203724}">
      <dsp:nvSpPr>
        <dsp:cNvPr id="0" name=""/>
        <dsp:cNvSpPr/>
      </dsp:nvSpPr>
      <dsp:spPr>
        <a:xfrm rot="2029482">
          <a:off x="5877889" y="4533327"/>
          <a:ext cx="545648" cy="38064"/>
        </a:xfrm>
        <a:custGeom>
          <a:avLst/>
          <a:gdLst/>
          <a:ahLst/>
          <a:cxnLst/>
          <a:rect l="0" t="0" r="0" b="0"/>
          <a:pathLst>
            <a:path>
              <a:moveTo>
                <a:pt x="0" y="19032"/>
              </a:moveTo>
              <a:lnTo>
                <a:pt x="545648" y="19032"/>
              </a:lnTo>
            </a:path>
          </a:pathLst>
        </a:custGeom>
        <a:noFill/>
        <a:ln w="25400" cap="flat" cmpd="sng" algn="ctr">
          <a:solidFill>
            <a:srgbClr val="1F029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29482">
        <a:off x="6137072" y="4538718"/>
        <a:ext cx="27282" cy="27282"/>
      </dsp:txXfrm>
    </dsp:sp>
    <dsp:sp modelId="{097956F3-EDC6-4AED-AACE-E35540E8A821}">
      <dsp:nvSpPr>
        <dsp:cNvPr id="0" name=""/>
        <dsp:cNvSpPr/>
      </dsp:nvSpPr>
      <dsp:spPr>
        <a:xfrm>
          <a:off x="6150061" y="4149077"/>
          <a:ext cx="2603218" cy="2550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F02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1F029C"/>
              </a:solidFill>
              <a:latin typeface="+mn-lt"/>
            </a:rPr>
            <a:t>источник эстетического наслаждения</a:t>
          </a:r>
          <a:endParaRPr lang="ru-RU" sz="2000" b="1" kern="1200" dirty="0">
            <a:solidFill>
              <a:srgbClr val="1F029C"/>
            </a:solidFill>
            <a:latin typeface="+mn-lt"/>
          </a:endParaRPr>
        </a:p>
      </dsp:txBody>
      <dsp:txXfrm>
        <a:off x="6150061" y="4149077"/>
        <a:ext cx="2603218" cy="2550019"/>
      </dsp:txXfrm>
    </dsp:sp>
    <dsp:sp modelId="{741DDB49-B906-4789-902A-D108AE9BC2CA}">
      <dsp:nvSpPr>
        <dsp:cNvPr id="0" name=""/>
        <dsp:cNvSpPr/>
      </dsp:nvSpPr>
      <dsp:spPr>
        <a:xfrm rot="8740062">
          <a:off x="2444137" y="4559986"/>
          <a:ext cx="588188" cy="38064"/>
        </a:xfrm>
        <a:custGeom>
          <a:avLst/>
          <a:gdLst/>
          <a:ahLst/>
          <a:cxnLst/>
          <a:rect l="0" t="0" r="0" b="0"/>
          <a:pathLst>
            <a:path>
              <a:moveTo>
                <a:pt x="0" y="19032"/>
              </a:moveTo>
              <a:lnTo>
                <a:pt x="588188" y="19032"/>
              </a:lnTo>
            </a:path>
          </a:pathLst>
        </a:custGeom>
        <a:noFill/>
        <a:ln w="25400" cap="flat" cmpd="sng" algn="ctr">
          <a:solidFill>
            <a:srgbClr val="1F029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8740062">
        <a:off x="2723526" y="4564313"/>
        <a:ext cx="29409" cy="29409"/>
      </dsp:txXfrm>
    </dsp:sp>
    <dsp:sp modelId="{1D406D0A-4BD8-4F55-8018-F7B8D4FD01E3}">
      <dsp:nvSpPr>
        <dsp:cNvPr id="0" name=""/>
        <dsp:cNvSpPr/>
      </dsp:nvSpPr>
      <dsp:spPr>
        <a:xfrm>
          <a:off x="124854" y="4221093"/>
          <a:ext cx="2613767" cy="2500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F029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1F029C"/>
              </a:solidFill>
            </a:rPr>
            <a:t>источник питьевой воды</a:t>
          </a:r>
          <a:endParaRPr lang="ru-RU" sz="2000" b="1" kern="1200" dirty="0">
            <a:solidFill>
              <a:srgbClr val="1F029C"/>
            </a:solidFill>
          </a:endParaRPr>
        </a:p>
      </dsp:txBody>
      <dsp:txXfrm>
        <a:off x="124854" y="4221093"/>
        <a:ext cx="2613767" cy="2500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9E59077-7C1F-4474-973D-11CF9DC00C3D}" type="datetimeFigureOut">
              <a:rPr lang="ru-RU"/>
              <a:pPr>
                <a:defRPr/>
              </a:pPr>
              <a:t>16.04.2014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5DBD45D-7204-4B9B-8C02-15982EFF3C7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2B88F3-DD85-49E5-9C29-4C286BE8AFD1}" type="slidenum">
              <a:rPr lang="ru-RU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C4F6C6-E079-4384-B41E-C894D2B50611}" type="slidenum">
              <a:rPr lang="ru-RU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1C0F7D-A180-4541-8896-5352AF960C83}" type="slidenum">
              <a:rPr lang="ru-RU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D026D-D6D8-4716-B544-94F7CD80DB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D8CF2-3A17-4C2A-A909-FCE134CD70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E1046-19E1-4883-8821-F8E7D8C871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A54B65-C526-4876-8EDE-A30A3BC498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98A7D-CED2-4EF0-854C-9320E82113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18942-0D41-4E4B-A5C7-6CAD9ECF4B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C1E8A-9118-4C3D-B857-9ECF7CD299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ABD130-552B-478E-83BD-55CD5FDC59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86C15-543B-44E6-9F92-0CA07A8CE2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111B2-9FD2-442A-8849-BDC1B02A9D1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5FDC4-BDE9-4A3E-909C-BF8ED018F2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33FEF26-1D8C-41A6-B8ED-31CF65C820D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vitiaz1.narod.ru/Image/FOTOzakaznik/Scirpus-sylvatic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karpenkoff.narod.ru/rastenia/Osoka_seraya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orod48.ru/upload/iblock/bbd/bbdaa5230af8d339c8482140a3d34c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26988"/>
            <a:ext cx="9178925" cy="6831012"/>
          </a:xfrm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0" y="1700213"/>
            <a:ext cx="9144000" cy="2736850"/>
          </a:xfrm>
        </p:spPr>
        <p:txBody>
          <a:bodyPr/>
          <a:lstStyle/>
          <a:p>
            <a:r>
              <a:rPr lang="ru-RU" sz="7200" b="1" smtClean="0">
                <a:solidFill>
                  <a:srgbClr val="000066"/>
                </a:solidFill>
                <a:latin typeface="Comic Sans MS" pitchFamily="66" charset="0"/>
              </a:rPr>
              <a:t>Жизнь</a:t>
            </a:r>
            <a:r>
              <a:rPr lang="ru-RU" sz="7200" b="1" smtClean="0">
                <a:latin typeface="Comic Sans MS" pitchFamily="66" charset="0"/>
              </a:rPr>
              <a:t/>
            </a:r>
            <a:br>
              <a:rPr lang="ru-RU" sz="7200" b="1" smtClean="0">
                <a:latin typeface="Comic Sans MS" pitchFamily="66" charset="0"/>
              </a:rPr>
            </a:br>
            <a:r>
              <a:rPr lang="ru-RU" sz="7200" b="1" smtClean="0">
                <a:solidFill>
                  <a:schemeClr val="bg1"/>
                </a:solidFill>
                <a:latin typeface="Comic Sans MS" pitchFamily="66" charset="0"/>
              </a:rPr>
              <a:t>пресного водоёма</a:t>
            </a:r>
            <a:r>
              <a:rPr lang="ru-RU" sz="1800" b="1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1800" b="1" smtClean="0">
                <a:solidFill>
                  <a:schemeClr val="bg1"/>
                </a:solidFill>
                <a:latin typeface="Comic Sans MS" pitchFamily="66" charset="0"/>
              </a:rPr>
            </a:br>
            <a:endParaRPr lang="ru-RU" smtClean="0"/>
          </a:p>
        </p:txBody>
      </p:sp>
      <p:sp>
        <p:nvSpPr>
          <p:cNvPr id="3076" name="Заголовок 1"/>
          <p:cNvSpPr txBox="1">
            <a:spLocks/>
          </p:cNvSpPr>
          <p:nvPr/>
        </p:nvSpPr>
        <p:spPr bwMode="auto">
          <a:xfrm>
            <a:off x="0" y="33338"/>
            <a:ext cx="9144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>
              <a:solidFill>
                <a:srgbClr val="000066"/>
              </a:solidFill>
              <a:latin typeface="Comic Sans MS" pitchFamily="66" charset="0"/>
            </a:endParaRPr>
          </a:p>
          <a:p>
            <a:pPr algn="ctr"/>
            <a:endParaRPr lang="ru-RU" sz="2400" b="1">
              <a:solidFill>
                <a:srgbClr val="000066"/>
              </a:solidFill>
              <a:latin typeface="Comic Sans MS" pitchFamily="66" charset="0"/>
            </a:endParaRPr>
          </a:p>
          <a:p>
            <a:pPr algn="ctr"/>
            <a:r>
              <a:rPr lang="ru-RU" sz="2400" b="1">
                <a:solidFill>
                  <a:srgbClr val="000066"/>
                </a:solidFill>
                <a:latin typeface="Comic Sans MS" pitchFamily="66" charset="0"/>
              </a:rPr>
              <a:t>Презентация </a:t>
            </a:r>
          </a:p>
          <a:p>
            <a:pPr algn="ctr"/>
            <a:r>
              <a:rPr lang="ru-RU" sz="2400" b="1">
                <a:solidFill>
                  <a:srgbClr val="000066"/>
                </a:solidFill>
                <a:latin typeface="Comic Sans MS" pitchFamily="66" charset="0"/>
              </a:rPr>
              <a:t>по развитию экологических представлений </a:t>
            </a:r>
          </a:p>
          <a:p>
            <a:pPr algn="ctr"/>
            <a:r>
              <a:rPr lang="ru-RU" sz="2400" b="1">
                <a:solidFill>
                  <a:srgbClr val="000066"/>
                </a:solidFill>
                <a:latin typeface="Comic Sans MS" pitchFamily="66" charset="0"/>
              </a:rPr>
              <a:t>у детей старшего дошкольного возраста</a:t>
            </a:r>
          </a:p>
          <a:p>
            <a:pPr algn="ctr"/>
            <a:r>
              <a:rPr lang="ru-RU" sz="2400" b="1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b="1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b="1">
                <a:solidFill>
                  <a:schemeClr val="bg1"/>
                </a:solidFill>
                <a:latin typeface="Comic Sans MS" pitchFamily="66" charset="0"/>
              </a:rPr>
            </a:br>
            <a:endParaRPr lang="ru-RU" sz="4400">
              <a:solidFill>
                <a:schemeClr val="tx2"/>
              </a:solidFill>
            </a:endParaRPr>
          </a:p>
        </p:txBody>
      </p:sp>
      <p:sp>
        <p:nvSpPr>
          <p:cNvPr id="3077" name="Заголовок 1"/>
          <p:cNvSpPr txBox="1">
            <a:spLocks/>
          </p:cNvSpPr>
          <p:nvPr/>
        </p:nvSpPr>
        <p:spPr bwMode="auto">
          <a:xfrm>
            <a:off x="3562350" y="5076825"/>
            <a:ext cx="55816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>
              <a:solidFill>
                <a:srgbClr val="000066"/>
              </a:solidFill>
              <a:latin typeface="Comic Sans MS" pitchFamily="66" charset="0"/>
            </a:endParaRPr>
          </a:p>
          <a:p>
            <a:pPr algn="ctr"/>
            <a:endParaRPr lang="ru-RU" sz="2400" b="1">
              <a:solidFill>
                <a:srgbClr val="000066"/>
              </a:solidFill>
              <a:latin typeface="Comic Sans MS" pitchFamily="66" charset="0"/>
            </a:endParaRPr>
          </a:p>
          <a:p>
            <a:pPr algn="ctr"/>
            <a:r>
              <a:rPr lang="ru-RU" sz="2400" b="1">
                <a:solidFill>
                  <a:srgbClr val="000066"/>
                </a:solidFill>
                <a:latin typeface="Comic Sans MS" pitchFamily="66" charset="0"/>
              </a:rPr>
              <a:t>Автор: Мошнегуца В.О.</a:t>
            </a:r>
          </a:p>
          <a:p>
            <a:pPr algn="ctr"/>
            <a:r>
              <a:rPr lang="ru-RU" sz="2400" b="1">
                <a:solidFill>
                  <a:srgbClr val="000066"/>
                </a:solidFill>
                <a:latin typeface="Comic Sans MS" pitchFamily="66" charset="0"/>
              </a:rPr>
              <a:t>МАДОУ №82</a:t>
            </a:r>
          </a:p>
          <a:p>
            <a:pPr algn="ctr"/>
            <a:r>
              <a:rPr lang="ru-RU" sz="2400" b="1">
                <a:solidFill>
                  <a:srgbClr val="000066"/>
                </a:solidFill>
                <a:latin typeface="Comic Sans MS" pitchFamily="66" charset="0"/>
              </a:rPr>
              <a:t>г.Северодвинск </a:t>
            </a:r>
            <a:r>
              <a:rPr lang="ru-RU" b="1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b="1">
                <a:solidFill>
                  <a:schemeClr val="bg1"/>
                </a:solidFill>
                <a:latin typeface="Comic Sans MS" pitchFamily="66" charset="0"/>
              </a:rPr>
            </a:br>
            <a:endParaRPr lang="ru-RU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0066"/>
                </a:solidFill>
                <a:latin typeface="Georgia" pitchFamily="18" charset="0"/>
              </a:rPr>
              <a:t>Телорез</a:t>
            </a:r>
          </a:p>
        </p:txBody>
      </p:sp>
      <p:pic>
        <p:nvPicPr>
          <p:cNvPr id="17411" name="Picture 10" descr="pict13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305" y="1196752"/>
            <a:ext cx="3261200" cy="3802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AutoShape 9" descr="data:image/jpeg;base64,/9j/4AAQSkZJRgABAQAAAQABAAD/2wCEAAkGBhQSERUUEhQWFRUVGBcYFxgYFxgdHRoXGxcaFRgYGBcYHCciGhokGRcYHy8gIycpLCwsGB8xNTAqNSYrLCkBCQoKDgwOGg8PGi0kHyIvLC4vKikqLC0sLS8sKSwsLDIsLDYsLSwsKiwtLCosLCwsLCwsLCwsLCwsLCwtLCwsKf/AABEIAOcA2gMBIgACEQEDEQH/xAAcAAACAgMBAQAAAAAAAAAAAAAABQQGAQMHAgj/xABEEAACAQIDBQQGCAUDAwQDAAABAhEAAwQhMQUSQVFhBiJxgRMykaHB8AdCUmKCkrHRFHKisuEjM/EWQ9IVU2OTJHPC/8QAGgEAAgMBAQAAAAAAAAAAAAAAAAQCAwUBBv/EADMRAAIBAgQEBAUDBAMAAAAAAAABAgMRBBIhMQVBUXETImHwMoGRscEz0eEGFCOhFVLx/9oADAMBAAIRAxEAPwDuNFFFABRRRQAUUUUAFFFFABRRRQAUUUUAFFE0tvbY7xWyhusNTIVV8XOU9BJoAYk1Ew21EdiqnMTwMGDDbp+tByMaVAv23dS2IuQgBYpbJA3Rmd9z3mHhujxrRgcAhs2EdFJW2sAj1WKyY+ydBlB9lccoxV2SskrssQNFKtjYky9p2JZD3d7VrRgo0/WiSpPNc6a1JnGrBRRRXDgUUUUAFFFFABRRRQAUUUUAFFFFABRRRQAVDxu1rVlkW44U3CQs8SBvEezOpZNc4vXn2jtEMk/w+Eb1pIEg7/dI+szKvgoB4iZwje99kX0aSqXbdkk3f7fVnRLGIV1DIQykSCCCCOYI1FbKoGzcVdwVwZThb8Oo0CO43mVTop3iSFMAg5QQZu+Exq3BKnxByI8QaJRtqtiNSnls1qnz98yRRRRUCoKwTWahYpt9vR/VAm54HRfOJPQdaAPDXDd0yThwL9eifr4a5VM4GSrr88vhWxs/n2D417YQI5a9fk0tJ5n6HBRfQ37rWzlaTdN3759ZLXRQN1m57wGk0yFvvZ6yP3/QCtiWxnprLdWj4AD3Vgc/E+3IUTd7L36nWQcWO/h2HrC4V/A1ti09JCnyFNxS9ki7anhvgeO6ufuI86Y1dD4UAUUUVMAorE0o212lt4Z7SPvFrzBVCgZd4KWaTkAWHWupN6InCEpvLFXY4orArNcIBRRRQAUUUUAFFFFABRRRQAv27jDasOyCXjdQc7jEIg/MRUPY+x1w2HFlM4Uy3FnKneY+JHsgcKl7XvBTaDGN64AP5tx2Ue0Cttvj4z8+VV1JtWj8zrk8tiLgbCtYtqQCptpIIBB7oBBHGs2NnJb9Rd3kRqPCeH3dKNnNupuH/tsyfh1T+grUkn9viKqk7SdmRue8LipO60BhnlxGgYdP0OXImTSPa2OS2quzhHUyg4kjIrHFWGR8jqBUJ/pDw6mGFzqd0GPYZ9gpqnGU43SL6dCrUV4Rb7Is126FUsTAAJPgMzUPCqd2W1aXbpOYXyEDyrSm07WJQC1cV1J726ZhQcwRqCdIMampj8esD59tVVHZWKWmtGYThPLePnQW4n+Y/Ctd+9E+Q+fbWi9ihn5D59tKyqKJFySJRfQc8zR6SfM+4UrOOa4WFld7gXbJAeU6seijzFbRgrn1rvkiKv8AdvH3ihZmcuby+9ftgfVV3PSYVfj+U1txm1ktndLLvTEFgMzzJ/QSelQbmz5mXuGdYcrMdU3Zqo9sdurhkNjDgLdde/cGqIdczmXYTmdBnxEs0p55KEVqMUKM69RU4LVl4wuJ9LbW4tyVYSCuQP6t7xWL2Gnn5k+4Ek1A7G4P0WAw6Ed4WwT03peP6qbfHjxP7CoVb5mkyuaSk0hecEBESsfZYqf6efLOqRcutjNrosllsMFBMaWiblw5Di43J8K6FfMCAJJyA68vDiTyqq7A2X6Lat0DMbrtMfbKuTlpmxFMYS6zNvkOYKah4kueV2+en2ZehWaKKBIKKKKACiiigAooooAKKKKAKt9Id428Ml0a2r9l/Y0fGPOntpwQCMwQD5ERP6GlnbrCm5gL4GZCh/yMLh9ymqf2N7XNadMPe71tiqI3FN7JRPFCYA+yemljoupTvHkaFPCyr4ZzhvBu/ZpfbUv1xvbofEaVH2jtAW0LZaZD73Dw69AaziyRPs8+Bqpbee5de3aTNmMAcN5pzMfVAViek1mUF4lZQe34W4hh4qdVQe3PshHtXaJuuSzFi0xCjMCclB7xHh5V57Kdl3v4g/xFu4ltO8fSKy705AAMJOnl4xXRth7At4ZRu964wG/dPrNP9qzooyHUyaYuJHX5H6gGtatjtMtNbG1V4s4wdKgrLa/M0/wNuI3FXdyBUAFfAjQVo/imU+jf1hmDGTLz8RlI8OdTB7+H/iajbTtb9slfWSWXy1HskeYrMbc1bmYT1F+L2jqB9ofpWrBYP05YsT6NWgwfXOYKjoMpI1MjnUV5YQnrOYXxIyPx8qs9m0Laqi6KAB1PX9fOlaEL3nL5FNNZndnsJEAACB0hR4c6z8dBxPjWp7wHUTAHFmrO/GZzY6D4CmXJF56dZ15SfgK5ZtDZvpsWu9pevkk/d3yI8PR2iPCunX74RSWOnfY9Bn8Iqo3dmFLtjKSoZmMZZJuxPMvdb2U1QqKnCc+dvf4HcLiHh1Oa3tYtVvE+ED5k8z0rc+J5AknQDU/sOpypLhL4Ujeknh/gU2tXyTy/Xz5Vm0qt9zNhO5m1bOZObHLLRRPqrPtLcfYKg7MsA429cHBLaecTl5AUyuOFEmIGp+Ar1s3CbgYkQzsXI1gnhPh8a0KTd2/kXJtEyiiirQCiiigAooooAKKKKACiiigDxdQMpBEgiCDxB4GuNbV2ObJe1Bm0xQHmp71lp/KPGa7RVS7b7HkfxCj1V3boH/tzvB/G23e8C1NYapllZ7M0eH4nwKlns9GTTi/SWUuD/uIjfmUMD76h7DwRbEvdaCEthV6MxO8fyqPzHmaj9mcRvYQIdbRe0w6A7yeW4y002AYe6p1IUjylT7O77axnHw8TKPczJxdOs490Nwv6e8VGxuJ3BvcJWf5WIVj5SD5GpG9Hln5cah4qCCpggzE6EEZqfGffUpTUdQbse3uag68fgR1oF2IMz15j9xSb+NZO6ZaMlfpwFwTMxx0OuRqPe7SKrFYLNBbcTMndIVo4b0kSpPGk3UsyEW5StEk7Mwv+vn6thrhJ8QdwfluT5U3a7nlqcvix+HlVav8AaRxd3e4LYD5TJLd3cOWYGoIg6dRWhu0FxlghFPo10J/3My4kxC6AHXM8orssTTtpJfVcy54eaWiLBaxW8S+o9VP5enjr4RWw4oKCWIn3Dp/jU1WdnbW9XeQ2wwcySAqKrQJYwCSI0kADWKa7IuI83d9WAPcIMgajeEjNiQRMZAZamYxbbu9iqUJxfmW3v8Dm0hI73dnhEsesaL4Z1i7hbbesB+JmJ9gOVaTjRzIH9Rr3ZvjQZTwHrHz9mdMeMvhWwZlsabmx1OaM6+8f1mfYa8JburkVDD7jKJ8QzfoTUlrsAsSFUSSZ4DMksdAOJ/Wua9pO2l2+7JZuNbs8N0lWfqT6wB4KIyzPIXUMP470XzHcFgJ4ueWmu75HQW2iFvWkuKQzsAlsskzBYtuLJhQCZJAEZZxVgFc3+i/suQxxdxYkFbU6sDG9cnlA3QeILHQiuk09KCh5UcxNGFGo6cJZrc/UKKKKiLhRRRQAUUUUAFFFFABRXi7dCgliABmSaiHEO47vcHAsJY+CcPP2VxuwE6a03cQg9ZlHiQP1qG2z1b1y1zo7ZfkEL7q9DD20HdtoPBR8BUHUijlxVhNlLbvH0BQ23XNVI7pWN2APqxI6AgcBWlla0++uqnTmDG8hnmNDzAplftK2qqfFf8Utv4IgyrEc1kkextPwkDpSNaqpSU1uiqpK7vzHlq8txQ6GQc+oPGRw5EdK0YpJB0z9nkeFVDa207lneFhtwsJcjPlDAEQGIEFuQ55iqf8AU+KBlcReOcZsGBPIK8j2CnoYKWIpqotL9TXwvC62KpeJFpdy77RcrvHeVSomX0A1JMEZRPGlGAXuEOe85BJkEspJUHeAAcGEG8B3gFkSSKQ/9b4jS4lu5lnlunzKsV9wrOD7R+luW7b2kt22JXJjkWkrEqN2WIEfeiKycZw6vGhNNet16a9/kEOGYvDpuUNN201sk/W457ogFyd7JYBAaNYJgAaSAYy8q2Jhd4T9UGMyunGZMTGYgHx1rdawAUyJ4wQTIJBE7pMTB191bLFk5ywbLur3lO99rNt4GJB3RBrycqkVrF/X3pp1L4eHPzRZEZihiVCEerKsHGgnPMEHUjKtxs3A2+m8rF5ZZALuBuoGd1n0e6DAyjOt1mwxBG6FjNWNslgZk5tlmeM1vv2C1spvSzZFgY4GIYaHM55x1pjDYuVOpGC2bs135+3cjiFDJ09++d79DdsrFPcQOvo906vvh9MiFCgCAZGZHhTjDYaBnJnnq37DoIHQVD2JhhasoDuggfWKqF6BYGWR4V6x+3VtqfRkXLmm8M1SfDIn7oOfGBXqqWHlUllgtDIVG83GHXQQdvtsExhkOUg3iNMoZbXhmGP4RxNROxvYoX29LdH+kh0+2wjI/dHHnpwNTtl9nfTt6S4YWSWcnOdSFPFyZk8M+OQu+HswgS2PRooAAiDHQH1fPPwrelKNCmqcN+bNueLWGw/9vRer+Jkh8SqQvHgoEmPAcPdWr011phAo4Fmz/Ks/3Vus2Aug116nmTxrZSdzFIT273C4g6ejJz/+ytb467b/ANxAy8Xtzl42zJjqCaY0RXbgYs3g6hlMg5gjiK90tGHe0T6IBkYk7hMQxMkqYIgmTB46HOK27K2oL6llGQYrOoMZEqfrLMiRlka6BNooooAKwazSDbfaJrT+hW0xuOs2zKwecCZYrqVUExHOupXAlhjeuN/7dswB9pxqT91TkPvAngKmBfkUnwONW1bW2Ld9ioz/ANG4N5jmzd4AZsSfOp+DxpeZtXEA039wTroFYn286pmne7OErdjkK83NOJ91Z3uUVrczx+P6VTJ6ARbrDkPeaT4vGmYXzgfAUy3jddgDFu2YYjIu+R3AeCjiRnOWUGpKLlCiAOCgQPPSlp0b7sqcblG2lY9JmjAXIKlSdRlpyYEmPEjqK7idmbpIgoQAqqwjPiRwPDQ8K6nicMWEOJHJt0j2ERSLGbOQKQEy6HKeiiAT0FNYfHzw0cjV10/kewfEa2DWVax6MoGK2QyQCCFALGRwGntOflUN8NoGE7wYHxI3vgfZV1/hiAVQyFBBV+8gMEQMwQRyUwNKhNjLLLuvaZHRsyDvd4AyGAAYT4HJpraw+Lp4jSK16HpsHxuOI8rjr0FmA2jfHd9IW3YkOJOsjviGzA4k8an+lvMjsFRTJusCJWUEQs/ai2dZlWEivOP2rg0h09IXH1QpgjPulsoz0PDlmRSfH9r7jyttFtIQRukLcJEznvDd1A4VmcQ4Vh6kL0YqM+1k+t171L1hY1XejSt1voi4Wdo2QuUQQjB9wRDKbjEje7qgKZnTeAzileI7QuC3eW0wKgk9+2oKt3gYEkgqVUDM2zwzNQs7XvKIW5A0jdQiMzGaRxPDieZrGO2pevR6R5jkqrwiTAEwCR51k4TgapVXUqNP7/YqfB6rnZRTT6v8WOi7K7SXLiKWsJcLAMG9GYAMEd9yA7Z5xA5TBNTjvOe8iAHUGWETMBRAHmSOhrnexe1VywoQqHtjQaFQToDxHiDVzwG3rVxAwcJM912UEEaiCc+GnMc6cryxFLSO3VHmuIYPFYOTco2i9mtv47MsmDxQHMxkJ4dFAgKPACt+N23bsrv3XVFOUk5k8gBmT0GdVdu0FseoRdYfVQgj8TCVUeOfIHSqxta9cvNv3DvNoIyVRl3V6czqeJ4CWDwtau807pdf2DhuAni5+bSPX9i8v9JWGUHd9Kx4AWnE/icADxJqCv0sa/8A4xI4RdHlPcyHgTVAaAQMvIeFCtzAHjr7K24YOlHq/meshwHDRWt38yzYn6TcWzdz0aDkqFvIsxz8gKza+k/Fj1vQt+Ajx0eq/hMK95wltWdzooGfjGijq0Cugdl/o2W2RdxW675EWxminm0+u3lujkda7ONKmtUU4yHDsLGzgnLonr8yTsFcXj038WRbw7Du2kBU3QeLsSW9GeQI3uOWtwtWgoAUAACAAIAAyAAGgr0BWaQk7nkqk88rpW9EFFFFRKwpV2j7O28ZZNq6OqsNUYaMvX9RlTWoe0tqW7C71xonIDUsdYUcTXU7O6OqWXzXtY5LdxOP2ZcCO7lJ7pYl7bjkAxO6Y+qCDV22b29wz2g9xxafQ24JJPNABLqecZcYqJtftkLilGwqujZEXHGeuoCkTlz865/jMEd5jbUBCf8AbLMY8HzJ8x51delW+PR9UPxxuCxVo1vJL/tFaPuvydWs9sLDHL0kfa3JHmFJYDqVFOMNi0uLvW3DjmpBE8jGh6VxPCYoCA9u4P5VVvYQCfdVg2ft21bO8vpmaI7yCTplvMAYPKalPCUrXjIMRQwsFenWTLts67FmzpmgbMH1m7zd0ZkyTTTfyk758Bu/8VXreDdVa5/CmCoIRLgt3J4gBSojxIM+MClbdxWLckth7tlBoN26/L1rjTn4ED9aVjQzyfmF8NhXXnlUkvVu38s6S+0LW9uqQzTEA75HiEmPOK84vBb31jPEjlyB+r5Z9RXLNldqL9ggLd7o+o5DL+UtvDyIq3Yb6RyR37dsnmLpUDyZCBx4mipw6e8RqvwivT2s11T/APB6mzAIAAA0AjKOg4+JpV2h2VhwN5m3Lm6YIkkqOBX64k9DJyM1rPai7fysW/Ep3z/9j7qAdSDW/A9nn3xcvGX1VAxbPOGZiM2E5cBnHCFPAeHeeUrP03M/wpUHmbs/R6lau9kywG9Kn7qA9dWuGDwjdI6nWlV3s7b3mUF+7O8dxzmOBYKQOGvP29Uw+zTM/PgKjbMwKnC28s2Us3PfJJeeu9I8qYhjq7i5TSfyH4caxsF8V+5za12SL/7dxbjclIy8jn5x+1Zv9jWQAu0SYJOUZZ6+6rzitgLmQAfETWhNkbrBgPVzMCZXjHUa5eHHIXFFs6evcuX9TYu1nFXKonZBAJIcgakwoEkAk70GB4Vatm7BRbRAtrekgzaNtwIEAbrkGQNTx6aU6w+H4+GY0IOh8DUltkWnzZF3uYG635lg12nj5S0at2E63FMVif1HsVPGYW8e6ti6F5ehb9BIpfc7OX30s3Setsj+9gPdVi272cxe6ThMZdBGlp3yPRbgEg+M+Irm+K7TY21cKXbt9XUiUZ3ke/MHmMjWjDFSkvLYP+ZrUNolmtfR5iXI7q2xzd16fVtA/qKfbM+jC0ud64X+6g3F8zJY+0VSNl9ucQYBvP5s371bNndrbxH+4T4weXSffVNTEVOenYrqf1BXqKzk0vT3cvOz9lWrC7tm2qD7oiepOpPU1Lqv4HtITG+oI5rr5qSfcfKnWGxS3F3kMj5y6HoaWUs3MVjVjU1TubqKKK6TCiiigBP2ox72bBa3kxKrvfZ3jG98B1IqiXcYbhl2JbizGeeWfqj2DlXTcXhVuIyOJVgQR0rnu2dnGw+4+ZMm232hnx4MOIHjoarqJmfjIy0lyIV21n0pXiXFTr1gqPW68OvD9o86T4y4QO95EHInPLoehg0QRnxkRr+KjIkcfn56VFwO3Ft4my7/AO3bu23aM+6rAkgdAJ8qU41jvGetRSOVPRguZapPc+m7d1XUMpDK0EEGQRGRBGorO7/z+1fOeztuYmx/sXrltcpVXIHkNKf4ftdjjDW8XcYjVW3SRHAoRn5T76oeEb2Z6TBUIYzSFSKl0lo/lyZ2i9g1f1lVuhAP61DTYlsXN8qgj1VVFHmxiSfYB1Odc3v/AEm47dACWlI1YITvHgYLQJ+eVMdg/Sq07uLtRn/uWlOR+9bJJPkfKqnh5wQ9Pg+MhDNlv6J3f0OirZHz8BXvcAGnz1NIU7eYEif4hfNXB9hXKqx20+kmwbD2cMxuPc7pYAhVQ+tBYCSRllz1yqEaEs1rGTOHh/qLL3Rr7UfSM771rCAi3mDejMj6xtj6q8AxzOURrU36Ldtm5hxYuGXUF7ZJ1Vu8V5yCSfA9DVPwPaCwlj1XS5ukFhMEgaSDG7LZAjKfM47PYk2rNxwCDbTeVliVZEJUmTpIgjOZ0gmmJpZHG2griMZGU/8AHG0Vor7v1fq/9bHZTY6eHjQlkcPL9qS9jO21vHJumEvqJdAciNN9Oa9NROfAmyxSEqGV2ZbG0ldEUYcLmoyJ04AnUdJOfjWwL/g9P3rcB/n/ABUb00PuNlvZoeeWYH3hrHLPgY7l5krEiPn96rnbbseuNtd0Bb6D/Tf37jHih9xz8bKPnrWG+f2qyMnF3QOKasz5p7yPBBVlMMp1BBgg+BEeVWfYWKJgfv0qf9Kuw1tYtbwB3cQM91gB6RYDaqdV3T7aq+z8ZuEEFh+RuXDdX9afklON0ZFWkoytf7nQ8DiiIzMfvFMdnbYYPKajIycjpkRzHMTHtU0jFbXPohuE5wHaI3QdAAGaJ+1PTKc3mxL53RzEfoMqQlBx8wupum7o6NszawuyI3WGoJ4c1PEfJGlMKo+GuFSHXUGR+3npVzw94OqsNGAI8CJqdOeZGxh63iR13NtFFFWDIUu27soX7LIQN7VCeDgd0/A9CRxpjUDa+1ksJvNmTkqjVj0+JoIytZ5tjnNtd4AxGhjPkdfCajbQtcgMx5ER9bmOPTmKziELMxDbikkhVMwCSd0TBOp4fpnEvYInMu5PMhP/ABn31RFJPcwbRT3EO1NiliTZ732lBkieI+0PeOVK7uF3TDlVI1GrfkWSD/Nu1YsfghHe3mj7Ts3PgTGnKq5iFzyiOEacafpyuTi179/g8HEAaKD1fP8AoUwPMtWfTvxYxOggCfBQBXq3gmIJkKo1djAB5E8+gk1vXcXJV3z9p5VfJAd4/iI8KtuiXYzh8TdPdVmJOQEkk+ANem2gVG6HLmIJk7i6ZCI3zlrIXxo/jH3XEiCrZKoX+0T7SajW7PzyozNalqxFWC0k/q7Emyr3FZZJJGU8SCGCjlMRlS8CJnIgwQQZGY1HPp0pxZstACyC2p5LkDnw3m7s8kYcakLs5rgG+oeMhvAEgZQATmPKq/EtuVOpf4xHeub4hdAN1Z68T1JM+wcKs+HBXA4k6d1eXFxl11rSey6KrNukFRvCGMSI1DTlPUVNXBF8FiM5JUEfhO94c86qqTjJK3Vfg45XtbqUvDY17NxblpyjL3kIyKnOR5aQdQROtdr7D/SCmNHo7sJiAPV0W5963PHLNdR1GnHMRsp0RiYO7DZcvVbIidIPLu61GRyuYPEEEc8yCCND1FMVIRqIbjUcHm67n07Xi7ZVwQwBB4H9RXJ+zv0sXLSqmKVry6BxAcD7wMB/GQfGr9gO3GCuju4m2p+y53G9jxy4VnypSiOwqxnsNrFtlMTvLqCfWHQ8/H28zt3vn41zftp9JR3vRYJxA9e8ADJ+zbkR4t5DSaWbH+lHE2xu3lF8cCe43mVUg/lnrXXSkzbp8FxdSl4sY78r2ZY/pcsBsCj8bd9P6gyEe8eyuSW1q5dsO3V3F2hYNlbKEq7d4sxC5rwECek5VUbVNwi4RUWeW4hTlSquEt1vqn9iRhMSUI9h0IIPAjiOhqz7BxwjdUjopPhkrH1v5Tn4xJqVvWKYbNOg19njGfCq6kE0Z7Oj4TFaCGHSDl8KuWxVjD2v/wBaf2iuabIxL5CSw6n2VeOzO0cvRNlGaZ6rxH4T7iOVKQWWVh3BTSk49SwUUUVeaoVSu2IJvRwFsQPEsDp1Az6CrrVd7ZWF3Lbn1g4Veob1gfALvfh8ajNXQviY5qbsUw2I9n7/AArXchcydMvh8Kk3xHhn+jftWktOfj8ePtpVNmEKdoIGVuGZzg9ar9zABYLZkglUBgkZjeY/UT3nhVixeIk7qiWOYB0Azh2+7yGrHkATWm5gsicySe8SRLHOZ8gByEcBTlOWValq8urKzfZmILZx6oAhVGeSrwHv5k15melNLuzmYnxI/wCakYPYYME+3z5caudRczjlcW4bDZaakD2sv/8AIb2U1w+zQDnx888unSpN6yPSKoHqjePjmg95uflFMMJgyxHx8qqqVNEdlskQcFhe8QOG4Jy+yrnpq5PnVis4RQM9TGXLxpfs2yN9geHo2H5BbPkChpvbGWXzp50rVk2yMn9l9iLtVQLF2B9RvcJqLsci4ly3IBZWAGWeUT7x7etTcVh95WH2lI90fvS/s3dMxzE12PwMnB+UiphAygzn/wAilWP2CrMYBDfaUAGczmNG889M86t1rBCX+67ezNh7iK0fwcsT1jyEz75HkKnGs09CbqZdjn2N2U9r1tNAeEmYBH1TrGoOgJOVZFvhEiujYzY6NbgiciIOhB1VjyPugHUCqNjdkm1ddMyAZU67yGd0k88iD1BpinWU+5Bu6vseLOIYZEz/ADKrc+JE+01K/wDUmWICggGGVIMcp3jWyzsoxMDSfnyr1fwPTQfE/tVvjS6jC4ji1HKqsrd2K8QpY7058QZg5ceRy4eytQSZyIIMEcjyNOcLgR9fId7ePJQCze4e/rXu3b9KTwfUcsjPo2+79luB6Eio+IL5s682/X9yv7pnP55U22dZIjp/gmtn/p28DGUE5EZjPMHjIOVT9m2uBHyI1qMp6FTYx2akHSntu4QQVMMpBU9Rz6ESD0JqBh7XlU5B8/PznWfKWtyKk07ovGzsaLttXXRhPgdCD1BkeVSaQdk7nduJ9l5Hg6q3929T+m07q56OnLNFSCq/2vtndtNwVzPQsjKp9pj8QqwVqxFhXUqwDKwgg8RQ1dWCpHPFx6nOsVEEmABqSYHU0iuYpnlUExkxIO6Nc3jjlIQZnU7oiXGN2eodrd0sxtsV9ZhImVJg/Z3fbWlXVV3QIUaACAMjpwpbSPcwtINp7/6IdrBhebEkks2rHPMnTlwyjIRp7WySfb8eHD/Nb/S6xOf+eXzrR6cTn86x06UZmyu99zUcIIyE/v1oxHcSdNe8dBkZJz0ABPlUz0y5+zh1pbjX9KwTVfrdVUiR1LMVXwRuddjdvU7FXZjZ2GZpYqQWzM8BEKDyIWJ6ludN7KRwgfrHDwrOHyEEfPyK2XWyOYEwPCSFB8pqMpOTOt3ZrwOFN12NsqPRndgyZLKHIJHq5xwOh0qbdwj2yN5lYNIBClYaJiCxkEAx4dae4PCQAltchkPDqfmarXb3EXbFzDoj5XQ++u6sSrW4IJEgje4HhU4wzjXheW/JEnc0+eVVuwvo7xHBWPs1HuIqxYTDXtzeg3BMSi5g5ZMgzORBkDjnESU+3MG6lbpVkVu5LLHeWSMmE5idR9WinFp26lcacly06jDGX9wluDJPmgM/0x+U1hTurozQCx3RMAamNTrkBnryrQG9LaKxmoleuRBXxK5fiqx7J2BcZt5/9Nd2BBBZgSGyKnujIZ65nTWoqF3YIUnUlZEDDWrSIjXSu+yhocjKRMKpPDSQJPOoe1tk2rkPaVPSjgAFLLnIgxJnMeeedX3B7Nt2h3EAJ1PE9SxzJ8TWzE4NLi7rqGB4MJHvq5U7cx7+003OYNhysggqQJKkGYMiRGUdQSNc6jPbnx/5j4VbO1OwTbt+ktmVtQwDnNeDBXMkqQY3W6EHIClLYcZRHs8qrl5DOrUXSdhG+F+qctB5SWb+xR5mpuD2eF0iAc/fW1rH+rHQcOrftU+2N3KKjKehW+Qh2zgRbYXFyVjDjkeeuWQz6eFbsIgA0+Pz/wAU2vKGVlOh/Xh76TbMUgFeKGCDy4e7LxBrqlePYHqrjixBzyqSFgzUO1fEfvW4YvLP56D55VSziRZOy4n0p6oPYgP6MKf0u2FgDatQwhmJZuhPDyUAeVMadirJI9BSi4wSYUUUVIsKh2rwkXQ0ZXFj8S5f2kflqs3rJmPb/UZPuro22dnemtlRAYZoTwaCBPTMg9CapRtneIYFWXIg6g55fOszxFLVFZ3MfGUnGebkyCcMROXONMtfbwrUcNnpkJ+NNd2Zy+c6i4ldY4n9xVdxKxHtWgSRmfZ141FwNwC4RxKtH4b10MPY6+6mtqxz0M/H5/5qJe2ZNyQYz3h0aN0jqrLqDxE+EotapkovkxghyrN1QQQRMj2jxqXsfYwvM0uwjLu7uQjLUGSSfYumtev+mbxum39XKbuUR91ZJ3+mgOc8KFTbV0XRoTklJLcfdl1Y2AzneZic4iQDuj3CfM1TvpFuk42wojuWixkx61zLh/8AHXRMNhxbRUUQqgADkAIFc97ZWd7aS9LNv++5Ta0RpV1lpW7Fp7GEtht4gDeZjrOkJrpqp0rf2p2Z6fC3EAlgN5P517yjziPOtvZ1Iw1uBErP5iW+NMTQi+EfIl6HI9jYzPU5/tP6Cugdmdo7wa22q95ZmSjE8+RBHgVqkdodmnD4twBKPNxB0Ykss9G3h4FacYHHC3ct3NFVt1v5G7pnoG3W/DVT8s79TPg/Cq2fYvlFYFZq01BB2sR9xGUEqrS4AJgQQrQBJAPsmeFVtcWjfWHETwnkGORPQGuhEV5NoERGXKq5U1J3Fa2GVR5rlMwOzvSBn9W2qmbhGZAkwvMCJJ04CTMQbbEqJGZzyroL2gQQRIIII6HKKrd3s3cQ9wqy8N4kMOhMEGOeVVzp6aC9bCtRSgu4ke2dRS98ON4sNWyOeXMe+fzGrPY7O3WPeCoOe9PsAHxFSG7Gqf8Auv1yT4j96jGnIXWFqy5WK/s3Zr3m3LYyHrOdFB/uc8FHiSMptWy+zFuyQxZ7jjQvGXgqgAeOvWp+z9nJZTcQQJJzMkk5kknU1Kq+MFE0aOHjTXqAFFFFTGQooooAKV7Y2Ct8SDuXAIDgA5Z5MD6y5nLhORFNKKDkoqSsyl4jYF+2NFuDmh8c/Rt48GOtLsTZdP8AcRkXUMyMBx1MQPbxrotYiqnSiJywVN7aHOxcEcxn8azZu77FUG83ICSCZjTSrre2Dh3MvZtMeZtqT5mM6k4bCJbG6iqo5KAB7BUfBXUpWA11kQdhbL9EpLes5k9I0HvPtpnFZoq5K2hoxiopRQVzzthbB2gJnO1bzBIjvvxBB4V0OqJ20sD+MtsSRNsZjhuuZ1y+sNaHsyjFL/Gy27DSMNZH/wAaf2ip1L9gXA2GtEGRuL7hHwphXRiOxWe3eyvSWPSAd6zLeKaXB7Ib8FVfA3JBBMgiI5ggj9DXTHQEEHMHIjpXL/4Y4e+9kzCNA6oRvIfZl+E1XUV4iOLp6ZkXzs1jvSWACZa2TbYzMlcgZ4yu6fM02qm9nsYLeJCaC8CAPvICwMfy7w/LVyqUZZlcZoVPEgmFFFFSLgooooAKKKKACiiigAooooAKKKKACiiigAooooAKKKKACiiigAqm9u7JFyw41h185Rhx6GiiuPYpr/psd9l7k2ADqrOD+YsPcwpvRRQtiVJ3ggql9vsHDWrw+9bPsLqfKGH4vaUV05WV4MT4XEFVVxJKMG4ZBW3j5QCPOuliiiqqfMVwW0kZoooq0fCiiigAooooAKKKKACiii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2293" name="AutoShape 11" descr="data:image/jpeg;base64,/9j/4AAQSkZJRgABAQAAAQABAAD/2wCEAAkGBhQSERUUEhQWFRUVGBcYFxgYFxgdHRoXGxcaFRgYGBcYHCciGhokGRcYHy8gIycpLCwsGB8xNTAqNSYrLCkBCQoKDgwOGg8PGi0kHyIvLC4vKikqLC0sLS8sKSwsLDIsLDYsLSwsKiwtLCosLCwsLCwsLCwsLCwsLCwtLCwsKf/AABEIAOcA2gMBIgACEQEDEQH/xAAcAAACAgMBAQAAAAAAAAAAAAAABQQGAQMHAgj/xABEEAACAQIDBQQGCAUDAwQDAAABAhEAAwQhMQUSQVFhBiJxgRMykaHB8AdCUmKCkrHRFHKisuEjM/EWQ9IVU2OTJHPC/8QAGgEAAgMBAQAAAAAAAAAAAAAAAAQCAwUBBv/EADMRAAIBAgQEBAUDBAMAAAAAAAABAgMRBBIhMQVBUXETImHwMoGRscEz0eEGFCOhFVLx/9oADAMBAAIRAxEAPwDuNFFFABRRRQAUUUUAFFFFABRRRQAUUUUAFFE0tvbY7xWyhusNTIVV8XOU9BJoAYk1Ew21EdiqnMTwMGDDbp+tByMaVAv23dS2IuQgBYpbJA3Rmd9z3mHhujxrRgcAhs2EdFJW2sAj1WKyY+ydBlB9lccoxV2SskrssQNFKtjYky9p2JZD3d7VrRgo0/WiSpPNc6a1JnGrBRRRXDgUUUUAFFFFABRRRQAUUUUAFFFFABRRRQAVDxu1rVlkW44U3CQs8SBvEezOpZNc4vXn2jtEMk/w+Eb1pIEg7/dI+szKvgoB4iZwje99kX0aSqXbdkk3f7fVnRLGIV1DIQykSCCCCOYI1FbKoGzcVdwVwZThb8Oo0CO43mVTop3iSFMAg5QQZu+Exq3BKnxByI8QaJRtqtiNSnls1qnz98yRRRRUCoKwTWahYpt9vR/VAm54HRfOJPQdaAPDXDd0yThwL9eifr4a5VM4GSrr88vhWxs/n2D417YQI5a9fk0tJ5n6HBRfQ37rWzlaTdN3759ZLXRQN1m57wGk0yFvvZ6yP3/QCtiWxnprLdWj4AD3Vgc/E+3IUTd7L36nWQcWO/h2HrC4V/A1ti09JCnyFNxS9ki7anhvgeO6ufuI86Y1dD4UAUUUVMAorE0o212lt4Z7SPvFrzBVCgZd4KWaTkAWHWupN6InCEpvLFXY4orArNcIBRRRQAUUUUAFFFFABRRRQAv27jDasOyCXjdQc7jEIg/MRUPY+x1w2HFlM4Uy3FnKneY+JHsgcKl7XvBTaDGN64AP5tx2Ue0Cttvj4z8+VV1JtWj8zrk8tiLgbCtYtqQCptpIIBB7oBBHGs2NnJb9Rd3kRqPCeH3dKNnNupuH/tsyfh1T+grUkn9viKqk7SdmRue8LipO60BhnlxGgYdP0OXImTSPa2OS2quzhHUyg4kjIrHFWGR8jqBUJ/pDw6mGFzqd0GPYZ9gpqnGU43SL6dCrUV4Rb7Is126FUsTAAJPgMzUPCqd2W1aXbpOYXyEDyrSm07WJQC1cV1J726ZhQcwRqCdIMampj8esD59tVVHZWKWmtGYThPLePnQW4n+Y/Ctd+9E+Q+fbWi9ihn5D59tKyqKJFySJRfQc8zR6SfM+4UrOOa4WFld7gXbJAeU6seijzFbRgrn1rvkiKv8AdvH3ihZmcuby+9ftgfVV3PSYVfj+U1txm1ktndLLvTEFgMzzJ/QSelQbmz5mXuGdYcrMdU3Zqo9sdurhkNjDgLdde/cGqIdczmXYTmdBnxEs0p55KEVqMUKM69RU4LVl4wuJ9LbW4tyVYSCuQP6t7xWL2Gnn5k+4Ek1A7G4P0WAw6Ed4WwT03peP6qbfHjxP7CoVb5mkyuaSk0hecEBESsfZYqf6efLOqRcutjNrosllsMFBMaWiblw5Di43J8K6FfMCAJJyA68vDiTyqq7A2X6Lat0DMbrtMfbKuTlpmxFMYS6zNvkOYKah4kueV2+en2ZehWaKKBIKKKKACiiigAooooAKKKKAKt9Id428Ml0a2r9l/Y0fGPOntpwQCMwQD5ERP6GlnbrCm5gL4GZCh/yMLh9ymqf2N7XNadMPe71tiqI3FN7JRPFCYA+yemljoupTvHkaFPCyr4ZzhvBu/ZpfbUv1xvbofEaVH2jtAW0LZaZD73Dw69AaziyRPs8+Bqpbee5de3aTNmMAcN5pzMfVAViek1mUF4lZQe34W4hh4qdVQe3PshHtXaJuuSzFi0xCjMCclB7xHh5V57Kdl3v4g/xFu4ltO8fSKy705AAMJOnl4xXRth7At4ZRu964wG/dPrNP9qzooyHUyaYuJHX5H6gGtatjtMtNbG1V4s4wdKgrLa/M0/wNuI3FXdyBUAFfAjQVo/imU+jf1hmDGTLz8RlI8OdTB7+H/iajbTtb9slfWSWXy1HskeYrMbc1bmYT1F+L2jqB9ofpWrBYP05YsT6NWgwfXOYKjoMpI1MjnUV5YQnrOYXxIyPx8qs9m0Laqi6KAB1PX9fOlaEL3nL5FNNZndnsJEAACB0hR4c6z8dBxPjWp7wHUTAHFmrO/GZzY6D4CmXJF56dZ15SfgK5ZtDZvpsWu9pevkk/d3yI8PR2iPCunX74RSWOnfY9Bn8Iqo3dmFLtjKSoZmMZZJuxPMvdb2U1QqKnCc+dvf4HcLiHh1Oa3tYtVvE+ED5k8z0rc+J5AknQDU/sOpypLhL4Ujeknh/gU2tXyTy/Xz5Vm0qt9zNhO5m1bOZObHLLRRPqrPtLcfYKg7MsA429cHBLaecTl5AUyuOFEmIGp+Ar1s3CbgYkQzsXI1gnhPh8a0KTd2/kXJtEyiiirQCiiigAooooAKKKKACiiigDxdQMpBEgiCDxB4GuNbV2ObJe1Bm0xQHmp71lp/KPGa7RVS7b7HkfxCj1V3boH/tzvB/G23e8C1NYapllZ7M0eH4nwKlns9GTTi/SWUuD/uIjfmUMD76h7DwRbEvdaCEthV6MxO8fyqPzHmaj9mcRvYQIdbRe0w6A7yeW4y002AYe6p1IUjylT7O77axnHw8TKPczJxdOs490Nwv6e8VGxuJ3BvcJWf5WIVj5SD5GpG9Hln5cah4qCCpggzE6EEZqfGffUpTUdQbse3uag68fgR1oF2IMz15j9xSb+NZO6ZaMlfpwFwTMxx0OuRqPe7SKrFYLNBbcTMndIVo4b0kSpPGk3UsyEW5StEk7Mwv+vn6thrhJ8QdwfluT5U3a7nlqcvix+HlVav8AaRxd3e4LYD5TJLd3cOWYGoIg6dRWhu0FxlghFPo10J/3My4kxC6AHXM8orssTTtpJfVcy54eaWiLBaxW8S+o9VP5enjr4RWw4oKCWIn3Dp/jU1WdnbW9XeQ2wwcySAqKrQJYwCSI0kADWKa7IuI83d9WAPcIMgajeEjNiQRMZAZamYxbbu9iqUJxfmW3v8Dm0hI73dnhEsesaL4Z1i7hbbesB+JmJ9gOVaTjRzIH9Rr3ZvjQZTwHrHz9mdMeMvhWwZlsabmx1OaM6+8f1mfYa8JburkVDD7jKJ8QzfoTUlrsAsSFUSSZ4DMksdAOJ/Wua9pO2l2+7JZuNbs8N0lWfqT6wB4KIyzPIXUMP470XzHcFgJ4ueWmu75HQW2iFvWkuKQzsAlsskzBYtuLJhQCZJAEZZxVgFc3+i/suQxxdxYkFbU6sDG9cnlA3QeILHQiuk09KCh5UcxNGFGo6cJZrc/UKKKKiLhRRRQAUUUUAFFFFABRXi7dCgliABmSaiHEO47vcHAsJY+CcPP2VxuwE6a03cQg9ZlHiQP1qG2z1b1y1zo7ZfkEL7q9DD20HdtoPBR8BUHUijlxVhNlLbvH0BQ23XNVI7pWN2APqxI6AgcBWlla0++uqnTmDG8hnmNDzAplftK2qqfFf8Utv4IgyrEc1kkextPwkDpSNaqpSU1uiqpK7vzHlq8txQ6GQc+oPGRw5EdK0YpJB0z9nkeFVDa207lneFhtwsJcjPlDAEQGIEFuQ55iqf8AU+KBlcReOcZsGBPIK8j2CnoYKWIpqotL9TXwvC62KpeJFpdy77RcrvHeVSomX0A1JMEZRPGlGAXuEOe85BJkEspJUHeAAcGEG8B3gFkSSKQ/9b4jS4lu5lnlunzKsV9wrOD7R+luW7b2kt22JXJjkWkrEqN2WIEfeiKycZw6vGhNNet16a9/kEOGYvDpuUNN201sk/W457ogFyd7JYBAaNYJgAaSAYy8q2Jhd4T9UGMyunGZMTGYgHx1rdawAUyJ4wQTIJBE7pMTB191bLFk5ywbLur3lO99rNt4GJB3RBrycqkVrF/X3pp1L4eHPzRZEZihiVCEerKsHGgnPMEHUjKtxs3A2+m8rF5ZZALuBuoGd1n0e6DAyjOt1mwxBG6FjNWNslgZk5tlmeM1vv2C1spvSzZFgY4GIYaHM55x1pjDYuVOpGC2bs135+3cjiFDJ09++d79DdsrFPcQOvo906vvh9MiFCgCAZGZHhTjDYaBnJnnq37DoIHQVD2JhhasoDuggfWKqF6BYGWR4V6x+3VtqfRkXLmm8M1SfDIn7oOfGBXqqWHlUllgtDIVG83GHXQQdvtsExhkOUg3iNMoZbXhmGP4RxNROxvYoX29LdH+kh0+2wjI/dHHnpwNTtl9nfTt6S4YWSWcnOdSFPFyZk8M+OQu+HswgS2PRooAAiDHQH1fPPwrelKNCmqcN+bNueLWGw/9vRer+Jkh8SqQvHgoEmPAcPdWr011phAo4Fmz/Ks/3Vus2Aug116nmTxrZSdzFIT273C4g6ejJz/+ytb467b/ANxAy8Xtzl42zJjqCaY0RXbgYs3g6hlMg5gjiK90tGHe0T6IBkYk7hMQxMkqYIgmTB46HOK27K2oL6llGQYrOoMZEqfrLMiRlka6BNooooAKwazSDbfaJrT+hW0xuOs2zKwecCZYrqVUExHOupXAlhjeuN/7dswB9pxqT91TkPvAngKmBfkUnwONW1bW2Ld9ioz/ANG4N5jmzd4AZsSfOp+DxpeZtXEA039wTroFYn286pmne7OErdjkK83NOJ91Z3uUVrczx+P6VTJ6ARbrDkPeaT4vGmYXzgfAUy3jddgDFu2YYjIu+R3AeCjiRnOWUGpKLlCiAOCgQPPSlp0b7sqcblG2lY9JmjAXIKlSdRlpyYEmPEjqK7idmbpIgoQAqqwjPiRwPDQ8K6nicMWEOJHJt0j2ERSLGbOQKQEy6HKeiiAT0FNYfHzw0cjV10/kewfEa2DWVax6MoGK2QyQCCFALGRwGntOflUN8NoGE7wYHxI3vgfZV1/hiAVQyFBBV+8gMEQMwQRyUwNKhNjLLLuvaZHRsyDvd4AyGAAYT4HJpraw+Lp4jSK16HpsHxuOI8rjr0FmA2jfHd9IW3YkOJOsjviGzA4k8an+lvMjsFRTJusCJWUEQs/ai2dZlWEivOP2rg0h09IXH1QpgjPulsoz0PDlmRSfH9r7jyttFtIQRukLcJEznvDd1A4VmcQ4Vh6kL0YqM+1k+t171L1hY1XejSt1voi4Wdo2QuUQQjB9wRDKbjEje7qgKZnTeAzileI7QuC3eW0wKgk9+2oKt3gYEkgqVUDM2zwzNQs7XvKIW5A0jdQiMzGaRxPDieZrGO2pevR6R5jkqrwiTAEwCR51k4TgapVXUqNP7/YqfB6rnZRTT6v8WOi7K7SXLiKWsJcLAMG9GYAMEd9yA7Z5xA5TBNTjvOe8iAHUGWETMBRAHmSOhrnexe1VywoQqHtjQaFQToDxHiDVzwG3rVxAwcJM912UEEaiCc+GnMc6cryxFLSO3VHmuIYPFYOTco2i9mtv47MsmDxQHMxkJ4dFAgKPACt+N23bsrv3XVFOUk5k8gBmT0GdVdu0FseoRdYfVQgj8TCVUeOfIHSqxta9cvNv3DvNoIyVRl3V6czqeJ4CWDwtau807pdf2DhuAni5+bSPX9i8v9JWGUHd9Kx4AWnE/icADxJqCv0sa/8A4xI4RdHlPcyHgTVAaAQMvIeFCtzAHjr7K24YOlHq/meshwHDRWt38yzYn6TcWzdz0aDkqFvIsxz8gKza+k/Fj1vQt+Ajx0eq/hMK95wltWdzooGfjGijq0Cugdl/o2W2RdxW675EWxminm0+u3lujkda7ONKmtUU4yHDsLGzgnLonr8yTsFcXj038WRbw7Du2kBU3QeLsSW9GeQI3uOWtwtWgoAUAACAAIAAyAAGgr0BWaQk7nkqk88rpW9EFFFFRKwpV2j7O28ZZNq6OqsNUYaMvX9RlTWoe0tqW7C71xonIDUsdYUcTXU7O6OqWXzXtY5LdxOP2ZcCO7lJ7pYl7bjkAxO6Y+qCDV22b29wz2g9xxafQ24JJPNABLqecZcYqJtftkLilGwqujZEXHGeuoCkTlz865/jMEd5jbUBCf8AbLMY8HzJ8x51delW+PR9UPxxuCxVo1vJL/tFaPuvydWs9sLDHL0kfa3JHmFJYDqVFOMNi0uLvW3DjmpBE8jGh6VxPCYoCA9u4P5VVvYQCfdVg2ft21bO8vpmaI7yCTplvMAYPKalPCUrXjIMRQwsFenWTLts67FmzpmgbMH1m7zd0ZkyTTTfyk758Bu/8VXreDdVa5/CmCoIRLgt3J4gBSojxIM+MClbdxWLckth7tlBoN26/L1rjTn4ED9aVjQzyfmF8NhXXnlUkvVu38s6S+0LW9uqQzTEA75HiEmPOK84vBb31jPEjlyB+r5Z9RXLNldqL9ggLd7o+o5DL+UtvDyIq3Yb6RyR37dsnmLpUDyZCBx4mipw6e8RqvwivT2s11T/APB6mzAIAAA0AjKOg4+JpV2h2VhwN5m3Lm6YIkkqOBX64k9DJyM1rPai7fysW/Ep3z/9j7qAdSDW/A9nn3xcvGX1VAxbPOGZiM2E5cBnHCFPAeHeeUrP03M/wpUHmbs/R6lau9kywG9Kn7qA9dWuGDwjdI6nWlV3s7b3mUF+7O8dxzmOBYKQOGvP29Uw+zTM/PgKjbMwKnC28s2Us3PfJJeeu9I8qYhjq7i5TSfyH4caxsF8V+5za12SL/7dxbjclIy8jn5x+1Zv9jWQAu0SYJOUZZ6+6rzitgLmQAfETWhNkbrBgPVzMCZXjHUa5eHHIXFFs6evcuX9TYu1nFXKonZBAJIcgakwoEkAk70GB4Vatm7BRbRAtrekgzaNtwIEAbrkGQNTx6aU6w+H4+GY0IOh8DUltkWnzZF3uYG635lg12nj5S0at2E63FMVif1HsVPGYW8e6ti6F5ehb9BIpfc7OX30s3Setsj+9gPdVi272cxe6ThMZdBGlp3yPRbgEg+M+Irm+K7TY21cKXbt9XUiUZ3ke/MHmMjWjDFSkvLYP+ZrUNolmtfR5iXI7q2xzd16fVtA/qKfbM+jC0ud64X+6g3F8zJY+0VSNl9ucQYBvP5s371bNndrbxH+4T4weXSffVNTEVOenYrqf1BXqKzk0vT3cvOz9lWrC7tm2qD7oiepOpPU1Lqv4HtITG+oI5rr5qSfcfKnWGxS3F3kMj5y6HoaWUs3MVjVjU1TubqKKK6TCiiigBP2ox72bBa3kxKrvfZ3jG98B1IqiXcYbhl2JbizGeeWfqj2DlXTcXhVuIyOJVgQR0rnu2dnGw+4+ZMm232hnx4MOIHjoarqJmfjIy0lyIV21n0pXiXFTr1gqPW68OvD9o86T4y4QO95EHInPLoehg0QRnxkRr+KjIkcfn56VFwO3Ft4my7/AO3bu23aM+6rAkgdAJ8qU41jvGetRSOVPRguZapPc+m7d1XUMpDK0EEGQRGRBGorO7/z+1fOeztuYmx/sXrltcpVXIHkNKf4ftdjjDW8XcYjVW3SRHAoRn5T76oeEb2Z6TBUIYzSFSKl0lo/lyZ2i9g1f1lVuhAP61DTYlsXN8qgj1VVFHmxiSfYB1Odc3v/AEm47dACWlI1YITvHgYLQJ+eVMdg/Sq07uLtRn/uWlOR+9bJJPkfKqnh5wQ9Pg+MhDNlv6J3f0OirZHz8BXvcAGnz1NIU7eYEif4hfNXB9hXKqx20+kmwbD2cMxuPc7pYAhVQ+tBYCSRllz1yqEaEs1rGTOHh/qLL3Rr7UfSM771rCAi3mDejMj6xtj6q8AxzOURrU36Ldtm5hxYuGXUF7ZJ1Vu8V5yCSfA9DVPwPaCwlj1XS5ukFhMEgaSDG7LZAjKfM47PYk2rNxwCDbTeVliVZEJUmTpIgjOZ0gmmJpZHG2griMZGU/8AHG0Vor7v1fq/9bHZTY6eHjQlkcPL9qS9jO21vHJumEvqJdAciNN9Oa9NROfAmyxSEqGV2ZbG0ldEUYcLmoyJ04AnUdJOfjWwL/g9P3rcB/n/ABUb00PuNlvZoeeWYH3hrHLPgY7l5krEiPn96rnbbseuNtd0Bb6D/Tf37jHih9xz8bKPnrWG+f2qyMnF3QOKasz5p7yPBBVlMMp1BBgg+BEeVWfYWKJgfv0qf9Kuw1tYtbwB3cQM91gB6RYDaqdV3T7aq+z8ZuEEFh+RuXDdX9afklON0ZFWkoytf7nQ8DiiIzMfvFMdnbYYPKajIycjpkRzHMTHtU0jFbXPohuE5wHaI3QdAAGaJ+1PTKc3mxL53RzEfoMqQlBx8wupum7o6NszawuyI3WGoJ4c1PEfJGlMKo+GuFSHXUGR+3npVzw94OqsNGAI8CJqdOeZGxh63iR13NtFFFWDIUu27soX7LIQN7VCeDgd0/A9CRxpjUDa+1ksJvNmTkqjVj0+JoIytZ5tjnNtd4AxGhjPkdfCajbQtcgMx5ER9bmOPTmKziELMxDbikkhVMwCSd0TBOp4fpnEvYInMu5PMhP/ABn31RFJPcwbRT3EO1NiliTZ732lBkieI+0PeOVK7uF3TDlVI1GrfkWSD/Nu1YsfghHe3mj7Ts3PgTGnKq5iFzyiOEacafpyuTi179/g8HEAaKD1fP8AoUwPMtWfTvxYxOggCfBQBXq3gmIJkKo1djAB5E8+gk1vXcXJV3z9p5VfJAd4/iI8KtuiXYzh8TdPdVmJOQEkk+ANem2gVG6HLmIJk7i6ZCI3zlrIXxo/jH3XEiCrZKoX+0T7SajW7PzyozNalqxFWC0k/q7Emyr3FZZJJGU8SCGCjlMRlS8CJnIgwQQZGY1HPp0pxZstACyC2p5LkDnw3m7s8kYcakLs5rgG+oeMhvAEgZQATmPKq/EtuVOpf4xHeub4hdAN1Z68T1JM+wcKs+HBXA4k6d1eXFxl11rSey6KrNukFRvCGMSI1DTlPUVNXBF8FiM5JUEfhO94c86qqTjJK3Vfg45XtbqUvDY17NxblpyjL3kIyKnOR5aQdQROtdr7D/SCmNHo7sJiAPV0W5963PHLNdR1GnHMRsp0RiYO7DZcvVbIidIPLu61GRyuYPEEEc8yCCND1FMVIRqIbjUcHm67n07Xi7ZVwQwBB4H9RXJ+zv0sXLSqmKVry6BxAcD7wMB/GQfGr9gO3GCuju4m2p+y53G9jxy4VnypSiOwqxnsNrFtlMTvLqCfWHQ8/H28zt3vn41zftp9JR3vRYJxA9e8ADJ+zbkR4t5DSaWbH+lHE2xu3lF8cCe43mVUg/lnrXXSkzbp8FxdSl4sY78r2ZY/pcsBsCj8bd9P6gyEe8eyuSW1q5dsO3V3F2hYNlbKEq7d4sxC5rwECek5VUbVNwi4RUWeW4hTlSquEt1vqn9iRhMSUI9h0IIPAjiOhqz7BxwjdUjopPhkrH1v5Tn4xJqVvWKYbNOg19njGfCq6kE0Z7Oj4TFaCGHSDl8KuWxVjD2v/wBaf2iuabIxL5CSw6n2VeOzO0cvRNlGaZ6rxH4T7iOVKQWWVh3BTSk49SwUUUVeaoVSu2IJvRwFsQPEsDp1Az6CrrVd7ZWF3Lbn1g4Veob1gfALvfh8ajNXQviY5qbsUw2I9n7/AArXchcydMvh8Kk3xHhn+jftWktOfj8ePtpVNmEKdoIGVuGZzg9ar9zABYLZkglUBgkZjeY/UT3nhVixeIk7qiWOYB0Azh2+7yGrHkATWm5gsicySe8SRLHOZ8gByEcBTlOWValq8urKzfZmILZx6oAhVGeSrwHv5k15melNLuzmYnxI/wCakYPYYME+3z5caudRczjlcW4bDZaakD2sv/8AIb2U1w+zQDnx888unSpN6yPSKoHqjePjmg95uflFMMJgyxHx8qqqVNEdlskQcFhe8QOG4Jy+yrnpq5PnVis4RQM9TGXLxpfs2yN9geHo2H5BbPkChpvbGWXzp50rVk2yMn9l9iLtVQLF2B9RvcJqLsci4ly3IBZWAGWeUT7x7etTcVh95WH2lI90fvS/s3dMxzE12PwMnB+UiphAygzn/wAilWP2CrMYBDfaUAGczmNG889M86t1rBCX+67ezNh7iK0fwcsT1jyEz75HkKnGs09CbqZdjn2N2U9r1tNAeEmYBH1TrGoOgJOVZFvhEiujYzY6NbgiciIOhB1VjyPugHUCqNjdkm1ddMyAZU67yGd0k88iD1BpinWU+5Bu6vseLOIYZEz/ADKrc+JE+01K/wDUmWICggGGVIMcp3jWyzsoxMDSfnyr1fwPTQfE/tVvjS6jC4ji1HKqsrd2K8QpY7058QZg5ceRy4eytQSZyIIMEcjyNOcLgR9fId7ePJQCze4e/rXu3b9KTwfUcsjPo2+79luB6Eio+IL5s682/X9yv7pnP55U22dZIjp/gmtn/p28DGUE5EZjPMHjIOVT9m2uBHyI1qMp6FTYx2akHSntu4QQVMMpBU9Rz6ESD0JqBh7XlU5B8/PznWfKWtyKk07ovGzsaLttXXRhPgdCD1BkeVSaQdk7nduJ9l5Hg6q3929T+m07q56OnLNFSCq/2vtndtNwVzPQsjKp9pj8QqwVqxFhXUqwDKwgg8RQ1dWCpHPFx6nOsVEEmABqSYHU0iuYpnlUExkxIO6Nc3jjlIQZnU7oiXGN2eodrd0sxtsV9ZhImVJg/Z3fbWlXVV3QIUaACAMjpwpbSPcwtINp7/6IdrBhebEkks2rHPMnTlwyjIRp7WySfb8eHD/Nb/S6xOf+eXzrR6cTn86x06UZmyu99zUcIIyE/v1oxHcSdNe8dBkZJz0ABPlUz0y5+zh1pbjX9KwTVfrdVUiR1LMVXwRuddjdvU7FXZjZ2GZpYqQWzM8BEKDyIWJ6ludN7KRwgfrHDwrOHyEEfPyK2XWyOYEwPCSFB8pqMpOTOt3ZrwOFN12NsqPRndgyZLKHIJHq5xwOh0qbdwj2yN5lYNIBClYaJiCxkEAx4dae4PCQAltchkPDqfmarXb3EXbFzDoj5XQ++u6sSrW4IJEgje4HhU4wzjXheW/JEnc0+eVVuwvo7xHBWPs1HuIqxYTDXtzeg3BMSi5g5ZMgzORBkDjnESU+3MG6lbpVkVu5LLHeWSMmE5idR9WinFp26lcacly06jDGX9wluDJPmgM/0x+U1hTurozQCx3RMAamNTrkBnryrQG9LaKxmoleuRBXxK5fiqx7J2BcZt5/9Nd2BBBZgSGyKnujIZ65nTWoqF3YIUnUlZEDDWrSIjXSu+yhocjKRMKpPDSQJPOoe1tk2rkPaVPSjgAFLLnIgxJnMeeedX3B7Nt2h3EAJ1PE9SxzJ8TWzE4NLi7rqGB4MJHvq5U7cx7+003OYNhysggqQJKkGYMiRGUdQSNc6jPbnx/5j4VbO1OwTbt+ktmVtQwDnNeDBXMkqQY3W6EHIClLYcZRHs8qrl5DOrUXSdhG+F+qctB5SWb+xR5mpuD2eF0iAc/fW1rH+rHQcOrftU+2N3KKjKehW+Qh2zgRbYXFyVjDjkeeuWQz6eFbsIgA0+Pz/wAU2vKGVlOh/Xh76TbMUgFeKGCDy4e7LxBrqlePYHqrjixBzyqSFgzUO1fEfvW4YvLP56D55VSziRZOy4n0p6oPYgP6MKf0u2FgDatQwhmJZuhPDyUAeVMadirJI9BSi4wSYUUUVIsKh2rwkXQ0ZXFj8S5f2kflqs3rJmPb/UZPuro22dnemtlRAYZoTwaCBPTMg9CapRtneIYFWXIg6g55fOszxFLVFZ3MfGUnGebkyCcMROXONMtfbwrUcNnpkJ+NNd2Zy+c6i4ldY4n9xVdxKxHtWgSRmfZ141FwNwC4RxKtH4b10MPY6+6mtqxz0M/H5/5qJe2ZNyQYz3h0aN0jqrLqDxE+EotapkovkxghyrN1QQQRMj2jxqXsfYwvM0uwjLu7uQjLUGSSfYumtev+mbxum39XKbuUR91ZJ3+mgOc8KFTbV0XRoTklJLcfdl1Y2AzneZic4iQDuj3CfM1TvpFuk42wojuWixkx61zLh/8AHXRMNhxbRUUQqgADkAIFc97ZWd7aS9LNv++5Ta0RpV1lpW7Fp7GEtht4gDeZjrOkJrpqp0rf2p2Z6fC3EAlgN5P517yjziPOtvZ1Iw1uBErP5iW+NMTQi+EfIl6HI9jYzPU5/tP6Cugdmdo7wa22q95ZmSjE8+RBHgVqkdodmnD4twBKPNxB0Ykss9G3h4FacYHHC3ct3NFVt1v5G7pnoG3W/DVT8s79TPg/Cq2fYvlFYFZq01BB2sR9xGUEqrS4AJgQQrQBJAPsmeFVtcWjfWHETwnkGORPQGuhEV5NoERGXKq5U1J3Fa2GVR5rlMwOzvSBn9W2qmbhGZAkwvMCJJ04CTMQbbEqJGZzyroL2gQQRIIII6HKKrd3s3cQ9wqy8N4kMOhMEGOeVVzp6aC9bCtRSgu4ke2dRS98ON4sNWyOeXMe+fzGrPY7O3WPeCoOe9PsAHxFSG7Gqf8Auv1yT4j96jGnIXWFqy5WK/s3Zr3m3LYyHrOdFB/uc8FHiSMptWy+zFuyQxZ7jjQvGXgqgAeOvWp+z9nJZTcQQJJzMkk5kknU1Kq+MFE0aOHjTXqAFFFFTGQooooAKV7Y2Ct8SDuXAIDgA5Z5MD6y5nLhORFNKKDkoqSsyl4jYF+2NFuDmh8c/Rt48GOtLsTZdP8AcRkXUMyMBx1MQPbxrotYiqnSiJywVN7aHOxcEcxn8azZu77FUG83ICSCZjTSrre2Dh3MvZtMeZtqT5mM6k4bCJbG6iqo5KAB7BUfBXUpWA11kQdhbL9EpLes5k9I0HvPtpnFZoq5K2hoxiopRQVzzthbB2gJnO1bzBIjvvxBB4V0OqJ20sD+MtsSRNsZjhuuZ1y+sNaHsyjFL/Gy27DSMNZH/wAaf2ip1L9gXA2GtEGRuL7hHwphXRiOxWe3eyvSWPSAd6zLeKaXB7Ib8FVfA3JBBMgiI5ggj9DXTHQEEHMHIjpXL/4Y4e+9kzCNA6oRvIfZl+E1XUV4iOLp6ZkXzs1jvSWACZa2TbYzMlcgZ4yu6fM02qm9nsYLeJCaC8CAPvICwMfy7w/LVyqUZZlcZoVPEgmFFFFSLgooooAKKKKACiiigAooooAKKKKACiiigAooooAKKKKACiiigAqm9u7JFyw41h185Rhx6GiiuPYpr/psd9l7k2ADqrOD+YsPcwpvRRQtiVJ3ggql9vsHDWrw+9bPsLqfKGH4vaUV05WV4MT4XEFVVxJKMG4ZBW3j5QCPOuliiiqqfMVwW0kZoooq0fCiiigAooooAKKKKACiiigD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17414" name="Picture 11" descr="3361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0813" y="2708920"/>
            <a:ext cx="5410775" cy="4018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z="4800" b="1" smtClean="0">
                <a:solidFill>
                  <a:srgbClr val="000066"/>
                </a:solidFill>
                <a:latin typeface="Georgia" pitchFamily="18" charset="0"/>
              </a:rPr>
              <a:t>Водный гиацинт</a:t>
            </a:r>
            <a:r>
              <a:rPr lang="ru-RU" smtClean="0"/>
              <a:t> </a:t>
            </a:r>
          </a:p>
        </p:txBody>
      </p:sp>
      <p:pic>
        <p:nvPicPr>
          <p:cNvPr id="14342" name="Picture 6" descr="C:\Users\superuser\Desktop\Новая папка (3)\водяной-гиацинт-550x3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2693231"/>
            <a:ext cx="5869315" cy="402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D:\загрузки\images (40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412874"/>
            <a:ext cx="2639112" cy="4248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0066"/>
                </a:solidFill>
                <a:latin typeface="Georgia" pitchFamily="18" charset="0"/>
              </a:rPr>
              <a:t>Лотос</a:t>
            </a:r>
          </a:p>
        </p:txBody>
      </p:sp>
      <p:pic>
        <p:nvPicPr>
          <p:cNvPr id="5" name="Picture 13" descr="http://foto-cvetov.com/lotos/lotos_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4457" y="332656"/>
            <a:ext cx="2284412" cy="2422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superuser\Desktop\Новая папка (3)\i9918853_c7b16f62761ca327fdd6b888d902f0e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31431" y="2924944"/>
            <a:ext cx="4897438" cy="3671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3" name="Picture 1" descr="D:\загрузки\images (4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9391" y="4100455"/>
            <a:ext cx="3332533" cy="2496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https://encrypted-tbn1.gstatic.com/images?q=tbn:ANd9GcRfbUDo0_PPfLSYtAxK8NfUIy-HlaKGgmZ3s3cJkPCC-eehCgQK4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560" y="1268761"/>
            <a:ext cx="3318829" cy="2485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0066"/>
                </a:solidFill>
                <a:latin typeface="Georgia" pitchFamily="18" charset="0"/>
              </a:rPr>
              <a:t>Кувшинка</a:t>
            </a:r>
            <a:r>
              <a:rPr lang="ru-RU" smtClean="0"/>
              <a:t> </a:t>
            </a:r>
          </a:p>
        </p:txBody>
      </p:sp>
      <p:pic>
        <p:nvPicPr>
          <p:cNvPr id="12291" name="Picture 5" descr="i?id=16748109&amp;tov=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397" y="260648"/>
            <a:ext cx="2519289" cy="2919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0" descr="dba275b707e7d08578bbef9277056d9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1"/>
            <a:ext cx="4077593" cy="3173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11" descr="1982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2436" y="1212370"/>
            <a:ext cx="4552052" cy="3440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Rectangle 13"/>
          <p:cNvSpPr>
            <a:spLocks noChangeArrowheads="1"/>
          </p:cNvSpPr>
          <p:nvPr/>
        </p:nvSpPr>
        <p:spPr bwMode="auto">
          <a:xfrm>
            <a:off x="4329113" y="4652963"/>
            <a:ext cx="46355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ru-RU" sz="2000" b="1">
                <a:solidFill>
                  <a:srgbClr val="000066"/>
                </a:solidFill>
                <a:latin typeface="Georgia" pitchFamily="18" charset="0"/>
              </a:rPr>
              <a:t>Корни этих растений находятся на илистом дне, мощный стебель выносит на поверхность воды прекрасные цветы, которые ещё называют, купавами, водяными лилиями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30163"/>
            <a:ext cx="8229600" cy="1143001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0066"/>
                </a:solidFill>
                <a:latin typeface="Georgia" pitchFamily="18" charset="0"/>
              </a:rPr>
              <a:t>Кубышка </a:t>
            </a:r>
          </a:p>
        </p:txBody>
      </p:sp>
      <p:pic>
        <p:nvPicPr>
          <p:cNvPr id="11267" name="Picture 5" descr="i?id=22257627&amp;tov=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541" y="1780687"/>
            <a:ext cx="2731702" cy="2617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superuser\Desktop\Новая папка (3)\02-dee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09639"/>
            <a:ext cx="5294983" cy="3759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Прямоугольник 1"/>
          <p:cNvSpPr>
            <a:spLocks noChangeArrowheads="1"/>
          </p:cNvSpPr>
          <p:nvPr/>
        </p:nvSpPr>
        <p:spPr bwMode="auto">
          <a:xfrm>
            <a:off x="169863" y="4984750"/>
            <a:ext cx="87820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…Жёлтые лилии раскрыты с самого восхода солнца, белые раскрываются часов в десять. Когда все белые раскроются, на реке начинается бал… </a:t>
            </a:r>
          </a:p>
          <a:p>
            <a:pPr algn="r" eaLnBrk="1" hangingPunct="1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    М.М. Пришвин </a:t>
            </a:r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0066"/>
                </a:solidFill>
                <a:latin typeface="Georgia" pitchFamily="18" charset="0"/>
              </a:rPr>
              <a:t>Ряска</a:t>
            </a:r>
          </a:p>
        </p:txBody>
      </p:sp>
      <p:pic>
        <p:nvPicPr>
          <p:cNvPr id="14339" name="Picture 10" descr="800px-Eendekroos_dicht_bije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84538"/>
            <a:ext cx="4314825" cy="314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11" descr="img02_400_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988" y="4287838"/>
            <a:ext cx="38100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12"/>
          <p:cNvSpPr>
            <a:spLocks noChangeArrowheads="1"/>
          </p:cNvSpPr>
          <p:nvPr/>
        </p:nvSpPr>
        <p:spPr bwMode="auto">
          <a:xfrm>
            <a:off x="0" y="3270250"/>
            <a:ext cx="4140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   Это самое маленькое цветковое растение</a:t>
            </a:r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auto">
          <a:xfrm>
            <a:off x="4427538" y="1484313"/>
            <a:ext cx="4387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Среди кувшинок видны плавающие мелкие зелёные листочки ряски</a:t>
            </a:r>
          </a:p>
        </p:txBody>
      </p:sp>
      <p:pic>
        <p:nvPicPr>
          <p:cNvPr id="13319" name="Picture 7" descr="D:\загрузки\загруженное (5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684199"/>
            <a:ext cx="2439293" cy="2439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4800" b="1" smtClean="0">
                <a:solidFill>
                  <a:srgbClr val="000066"/>
                </a:solidFill>
                <a:latin typeface="Georgia" pitchFamily="18" charset="0"/>
              </a:rPr>
              <a:t>Водоросли</a:t>
            </a:r>
          </a:p>
        </p:txBody>
      </p:sp>
      <p:pic>
        <p:nvPicPr>
          <p:cNvPr id="16388" name="Picture 9" descr="6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5642" y="3597229"/>
            <a:ext cx="4190303" cy="3160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uperuser\Desktop\водоемы\1297984860_.300_fotosintez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5161" y="256004"/>
            <a:ext cx="3260784" cy="3260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s1.ucheba-legko.ru/images/8b5628510ca9934b118c2899222aa1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054" y="3556033"/>
            <a:ext cx="4232680" cy="3174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Rectangle 12"/>
          <p:cNvSpPr>
            <a:spLocks noChangeArrowheads="1"/>
          </p:cNvSpPr>
          <p:nvPr/>
        </p:nvSpPr>
        <p:spPr bwMode="auto">
          <a:xfrm>
            <a:off x="314325" y="1077913"/>
            <a:ext cx="461803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Дают кислород, служат пищей и домом для животных</a:t>
            </a:r>
          </a:p>
        </p:txBody>
      </p:sp>
      <p:sp>
        <p:nvSpPr>
          <p:cNvPr id="18439" name="Прямоугольник 1"/>
          <p:cNvSpPr>
            <a:spLocks noChangeArrowheads="1"/>
          </p:cNvSpPr>
          <p:nvPr/>
        </p:nvSpPr>
        <p:spPr bwMode="auto">
          <a:xfrm>
            <a:off x="314325" y="2397125"/>
            <a:ext cx="4618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Ярко-зеленая тина может плавать в толще воды или стелиться по дну водоема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356350" y="2401888"/>
            <a:ext cx="1598613" cy="1522412"/>
          </a:xfrm>
          <a:prstGeom prst="rect">
            <a:avLst/>
          </a:prstGeom>
          <a:solidFill>
            <a:srgbClr val="007E39"/>
          </a:solidFill>
          <a:ln>
            <a:solidFill>
              <a:srgbClr val="0F67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7" name="Рисунок 6" descr="Безимени-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9550" y="1300163"/>
            <a:ext cx="3881438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F:\экология\капля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 l="13513" t="16479" r="11739"/>
          <a:stretch>
            <a:fillRect/>
          </a:stretch>
        </p:blipFill>
        <p:spPr>
          <a:xfrm>
            <a:off x="827088" y="1557338"/>
            <a:ext cx="2297112" cy="3211512"/>
          </a:xfrm>
        </p:spPr>
      </p:pic>
      <p:pic>
        <p:nvPicPr>
          <p:cNvPr id="5" name="Picture 2" descr="F:\экология\1114680681_b3c4c21baa копия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55875" y="17463"/>
            <a:ext cx="3595688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/>
          <p:cNvSpPr/>
          <p:nvPr/>
        </p:nvSpPr>
        <p:spPr>
          <a:xfrm>
            <a:off x="3775075" y="3163888"/>
            <a:ext cx="1604963" cy="436562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90409" y="2620915"/>
            <a:ext cx="1599274" cy="1521493"/>
          </a:xfrm>
          <a:prstGeom prst="rect">
            <a:avLst/>
          </a:prstGeom>
          <a:solidFill>
            <a:srgbClr val="007E39"/>
          </a:solidFill>
          <a:ln>
            <a:solidFill>
              <a:srgbClr val="0F671E"/>
            </a:solidFill>
          </a:ln>
          <a:effectLst>
            <a:glow rad="101600">
              <a:srgbClr val="0F671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1000" b="1" dirty="0">
                <a:latin typeface="KaiTi" pitchFamily="49" charset="-122"/>
                <a:ea typeface="KaiTi" pitchFamily="49" charset="-122"/>
              </a:rPr>
              <a:t>?</a:t>
            </a:r>
          </a:p>
        </p:txBody>
      </p:sp>
      <p:pic>
        <p:nvPicPr>
          <p:cNvPr id="16" name="Picture 2" descr="D:\загрузки\images (42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154" y="4869160"/>
            <a:ext cx="2627784" cy="1860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375400" y="2620963"/>
            <a:ext cx="1598613" cy="1520825"/>
          </a:xfrm>
          <a:prstGeom prst="rect">
            <a:avLst/>
          </a:prstGeom>
          <a:solidFill>
            <a:srgbClr val="007E39"/>
          </a:solidFill>
          <a:ln>
            <a:solidFill>
              <a:srgbClr val="0F67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21507" name="Picture 3" descr="F:\экология\капля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 l="13513" t="16479" r="11739"/>
          <a:stretch>
            <a:fillRect/>
          </a:stretch>
        </p:blipFill>
        <p:spPr>
          <a:xfrm>
            <a:off x="827088" y="1557338"/>
            <a:ext cx="2297112" cy="3211512"/>
          </a:xfrm>
        </p:spPr>
      </p:pic>
      <p:sp>
        <p:nvSpPr>
          <p:cNvPr id="14" name="Стрелка вправо 13"/>
          <p:cNvSpPr/>
          <p:nvPr/>
        </p:nvSpPr>
        <p:spPr>
          <a:xfrm rot="10800000">
            <a:off x="3767138" y="3163888"/>
            <a:ext cx="1604962" cy="436562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6" name="Picture 2" descr="D:\загрузки\images (4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154" y="4869160"/>
            <a:ext cx="2627784" cy="1860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356350" y="2401888"/>
            <a:ext cx="1598613" cy="1522412"/>
          </a:xfrm>
          <a:prstGeom prst="rect">
            <a:avLst/>
          </a:prstGeom>
          <a:solidFill>
            <a:srgbClr val="007E39"/>
          </a:solidFill>
          <a:ln>
            <a:solidFill>
              <a:srgbClr val="0F67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pic>
        <p:nvPicPr>
          <p:cNvPr id="23555" name="Picture 3" descr="F:\экология\капля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 l="13513" t="16479" r="11739"/>
          <a:stretch>
            <a:fillRect/>
          </a:stretch>
        </p:blipFill>
        <p:spPr>
          <a:xfrm>
            <a:off x="827088" y="1557338"/>
            <a:ext cx="2297112" cy="3211512"/>
          </a:xfrm>
        </p:spPr>
      </p:pic>
      <p:sp>
        <p:nvSpPr>
          <p:cNvPr id="13" name="Стрелка вправо 12"/>
          <p:cNvSpPr/>
          <p:nvPr/>
        </p:nvSpPr>
        <p:spPr>
          <a:xfrm>
            <a:off x="4500563" y="3065463"/>
            <a:ext cx="788987" cy="436562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16" name="Picture 2" descr="D:\загрузки\images (4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154" y="4869160"/>
            <a:ext cx="2627784" cy="1860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11"/>
          <p:cNvSpPr/>
          <p:nvPr/>
        </p:nvSpPr>
        <p:spPr>
          <a:xfrm rot="10800000">
            <a:off x="3708400" y="3065463"/>
            <a:ext cx="788988" cy="436562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7" descr="C:\Users\superuser\Desktop\Новая папка (3)\images (16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304" y="3945694"/>
            <a:ext cx="4271659" cy="2912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8" descr="C:\Users\superuser\Desktop\Новая папка (3)\images (10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4913" y="244856"/>
            <a:ext cx="4166771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9" descr="C:\Users\superuser\Desktop\Новая папка (3)\водоём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726" y="237282"/>
            <a:ext cx="4262068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10" descr="C:\Users\superuser\Desktop\Новая папка (3)\d6b1cedbf5e8fb0455abc77d4fe07f0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5457" y="3963301"/>
            <a:ext cx="4167022" cy="2865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загрузки\images (42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1725" y="2492896"/>
            <a:ext cx="2746375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загрузки\images (42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2879" y="2492896"/>
            <a:ext cx="2746375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B012662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137" y="764704"/>
            <a:ext cx="9175137" cy="6093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-107950" y="0"/>
            <a:ext cx="9359900" cy="92233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66"/>
                </a:solidFill>
                <a:latin typeface="Georgia" pitchFamily="18" charset="0"/>
              </a:rPr>
              <a:t>Животные пресного водоема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74625" y="1052513"/>
            <a:ext cx="9067800" cy="158432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b="1" smtClean="0">
                <a:latin typeface="Georgia" pitchFamily="18" charset="0"/>
              </a:rPr>
              <a:t>    </a:t>
            </a:r>
            <a:r>
              <a:rPr lang="ru-RU" sz="2400" b="1" smtClean="0">
                <a:solidFill>
                  <a:schemeClr val="bg1"/>
                </a:solidFill>
                <a:latin typeface="Georgia" pitchFamily="18" charset="0"/>
              </a:rPr>
              <a:t>В погожий, солнечный день пруд издали кажется безжизненным. Его поверхность спокойна, нет ни волн, ни малейшего движения. Но присмотритесь — этот тихий водоем полон жизни. </a:t>
            </a:r>
            <a:r>
              <a:rPr lang="ru-RU" sz="2400" b="1" smtClean="0">
                <a:solidFill>
                  <a:srgbClr val="002060"/>
                </a:solidFill>
                <a:latin typeface="Georgia" pitchFamily="18" charset="0"/>
              </a:rPr>
              <a:t> 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b="1" smtClean="0">
              <a:solidFill>
                <a:srgbClr val="000066"/>
              </a:solidFill>
              <a:latin typeface="Georgia" pitchFamily="18" charset="0"/>
            </a:endParaRPr>
          </a:p>
        </p:txBody>
      </p:sp>
      <p:pic>
        <p:nvPicPr>
          <p:cNvPr id="1032" name="Picture 8" descr="D:\загрузки\images (3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72226"/>
            <a:ext cx="4747153" cy="3885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Hechte, Barschschwärme, Schleien, Krebse im MarxWeiher.wmv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3338" y="0"/>
            <a:ext cx="9231313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2225"/>
            <a:ext cx="8229600" cy="958850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000066"/>
                </a:solidFill>
                <a:latin typeface="Georgia" pitchFamily="18" charset="0"/>
              </a:rPr>
              <a:t>Т</a:t>
            </a:r>
            <a:r>
              <a:rPr lang="ru-RU" b="1" dirty="0" smtClean="0">
                <a:solidFill>
                  <a:srgbClr val="000066"/>
                </a:solidFill>
                <a:latin typeface="Georgia" pitchFamily="18" charset="0"/>
              </a:rPr>
              <a:t>ам, </a:t>
            </a:r>
            <a:r>
              <a:rPr lang="ru-RU" b="1" dirty="0">
                <a:solidFill>
                  <a:srgbClr val="000066"/>
                </a:solidFill>
                <a:latin typeface="Georgia" pitchFamily="18" charset="0"/>
              </a:rPr>
              <a:t>где живет Водяной…</a:t>
            </a:r>
            <a:r>
              <a:rPr lang="ru-RU" dirty="0"/>
              <a:t>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 descr="D:\загрузки\images (4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522" y="1728173"/>
            <a:ext cx="4824536" cy="3415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Работящие зверьки</a:t>
            </a:r>
            <a:b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Строят дом среди реки.</a:t>
            </a:r>
            <a:b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Если в гости кто придет,</a:t>
            </a:r>
            <a:b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Знайте, что из речки вход.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909638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66"/>
                </a:solidFill>
                <a:latin typeface="Georgia" pitchFamily="18" charset="0"/>
              </a:rPr>
              <a:t>Звери пресного водоема: </a:t>
            </a:r>
            <a:br>
              <a:rPr lang="ru-RU" sz="4000" b="1" smtClean="0">
                <a:solidFill>
                  <a:srgbClr val="000066"/>
                </a:solidFill>
                <a:latin typeface="Georgia" pitchFamily="18" charset="0"/>
              </a:rPr>
            </a:br>
            <a:r>
              <a:rPr lang="ru-RU" sz="3200" b="1" smtClean="0">
                <a:solidFill>
                  <a:srgbClr val="000066"/>
                </a:solidFill>
                <a:latin typeface="Georgia" pitchFamily="18" charset="0"/>
              </a:rPr>
              <a:t>бобр, нутрия, ондатра, выдра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28675" name="Picture 12" descr="slide0015_image0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604074" cy="2612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infoniac.ru/upload/medialibrary/c4c/c4c470a34c3adecfe301ff149de0c7c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4027"/>
            <a:ext cx="3676082" cy="2646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infoniac.ru/upload/medialibrary/5ef/5ef819468d5bb6bba9d71148cce65bb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97582"/>
            <a:ext cx="3797216" cy="2646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encrypted-tbn3.gstatic.com/images?q=tbn:ANd9GcRz1PzLYFTfoV7CW-_VCOlSYFLEP4H9-853LBMQjwk0Im1TInM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31845"/>
            <a:ext cx="3732375" cy="2621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Объект 3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Пестрая крякушка</a:t>
            </a:r>
          </a:p>
          <a:p>
            <a:pPr eaLnBrk="1" hangingPunct="1">
              <a:buFontTx/>
              <a:buNone/>
            </a:pP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Ловит лягушек,</a:t>
            </a:r>
          </a:p>
          <a:p>
            <a:pPr eaLnBrk="1" hangingPunct="1">
              <a:buFontTx/>
              <a:buNone/>
            </a:pP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Ходит вразвалочку-</a:t>
            </a:r>
          </a:p>
          <a:p>
            <a:pPr eaLnBrk="1" hangingPunct="1">
              <a:buFontTx/>
              <a:buNone/>
            </a:pP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Спотыкалочку.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288"/>
            <a:ext cx="8229600" cy="16478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66"/>
                </a:solidFill>
                <a:latin typeface="Georgia" pitchFamily="18" charset="0"/>
              </a:rPr>
              <a:t>Птицы пресного водоема: </a:t>
            </a:r>
            <a:br>
              <a:rPr lang="ru-RU" b="1" smtClean="0">
                <a:solidFill>
                  <a:srgbClr val="000066"/>
                </a:solidFill>
                <a:latin typeface="Georgia" pitchFamily="18" charset="0"/>
              </a:rPr>
            </a:br>
            <a:r>
              <a:rPr lang="ru-RU" sz="3200" b="1" smtClean="0">
                <a:solidFill>
                  <a:srgbClr val="000066"/>
                </a:solidFill>
                <a:latin typeface="Georgia" pitchFamily="18" charset="0"/>
              </a:rPr>
              <a:t>утка, лебедь, гусь, цапля, чайка, </a:t>
            </a:r>
            <a:br>
              <a:rPr lang="ru-RU" sz="3200" b="1" smtClean="0">
                <a:solidFill>
                  <a:srgbClr val="000066"/>
                </a:solidFill>
                <a:latin typeface="Georgia" pitchFamily="18" charset="0"/>
              </a:rPr>
            </a:br>
            <a:r>
              <a:rPr lang="ru-RU" sz="3200" b="1" smtClean="0">
                <a:solidFill>
                  <a:srgbClr val="000066"/>
                </a:solidFill>
                <a:latin typeface="Georgia" pitchFamily="18" charset="0"/>
              </a:rPr>
              <a:t>журавль, кулик</a:t>
            </a:r>
          </a:p>
        </p:txBody>
      </p:sp>
      <p:pic>
        <p:nvPicPr>
          <p:cNvPr id="27651" name="Picture 10" descr="ducks-05s-800x600f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01173" y="3566034"/>
            <a:ext cx="2552683" cy="1532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11" descr="86555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01173" y="5102329"/>
            <a:ext cx="2552683" cy="1755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13" descr="939BD5BCE88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8807" y="1646786"/>
            <a:ext cx="2136781" cy="3516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Птицы года в России разных лет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61865" y="1646786"/>
            <a:ext cx="2419865" cy="1922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Серый журавль (Grus grus), фото птицы фотография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36500" y="1646786"/>
            <a:ext cx="2476284" cy="3529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Кулик-воробей (Calidris minuta), фото фотография, бекасовые птицы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57044" y="5102329"/>
            <a:ext cx="2488549" cy="1738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Озерная чайка / A lake gull (07/07/2007)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66866" y="5098999"/>
            <a:ext cx="2160381" cy="1738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33825"/>
          </a:xfr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ru-RU" sz="4800" b="1" dirty="0">
                <a:solidFill>
                  <a:srgbClr val="002060"/>
                </a:solidFill>
                <a:latin typeface="Georgia" pitchFamily="18" charset="0"/>
              </a:rPr>
              <a:t>У родителей и деток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4800" b="1" dirty="0">
                <a:solidFill>
                  <a:srgbClr val="002060"/>
                </a:solidFill>
                <a:latin typeface="Georgia" pitchFamily="18" charset="0"/>
              </a:rPr>
              <a:t>Вся одежда из монеток</a:t>
            </a:r>
            <a:r>
              <a:rPr lang="ru-RU" sz="4800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r>
              <a:rPr lang="ru-RU" sz="4800" dirty="0" smtClean="0"/>
              <a:t>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Georgia" pitchFamily="18" charset="0"/>
              </a:rPr>
              <a:t>В воде мы живём,</a:t>
            </a:r>
            <a:br>
              <a:rPr lang="ru-RU" sz="4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Georgia" pitchFamily="18" charset="0"/>
              </a:rPr>
              <a:t>Без воды пропадём.</a:t>
            </a:r>
          </a:p>
          <a:p>
            <a:pPr algn="ctr" eaLnBrk="1" hangingPunct="1">
              <a:buFontTx/>
              <a:buNone/>
              <a:defRPr/>
            </a:pPr>
            <a:endParaRPr lang="ru-RU" sz="48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638"/>
            <a:ext cx="9144000" cy="14747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66"/>
                </a:solidFill>
                <a:latin typeface="Georgia" pitchFamily="18" charset="0"/>
              </a:rPr>
              <a:t>Рыбы пресного водоема: </a:t>
            </a:r>
            <a:br>
              <a:rPr lang="ru-RU" b="1" smtClean="0">
                <a:solidFill>
                  <a:srgbClr val="000066"/>
                </a:solidFill>
                <a:latin typeface="Georgia" pitchFamily="18" charset="0"/>
              </a:rPr>
            </a:br>
            <a:r>
              <a:rPr lang="ru-RU" sz="3200" b="1" smtClean="0">
                <a:solidFill>
                  <a:srgbClr val="000066"/>
                </a:solidFill>
                <a:latin typeface="Georgia" pitchFamily="18" charset="0"/>
              </a:rPr>
              <a:t>окунь, ёрш, лещ, щука, налим, пескарь</a:t>
            </a:r>
          </a:p>
        </p:txBody>
      </p:sp>
      <p:pic>
        <p:nvPicPr>
          <p:cNvPr id="8194" name="Picture 2" descr="C:\Users\superuser\Desktop\водоемы\oku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7347"/>
            <a:ext cx="3545076" cy="2444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uperuser\Desktop\водоемы\ers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5076" y="1999703"/>
            <a:ext cx="2286000" cy="198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superuser\Desktop\водоемы\nalim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27426" y="4085018"/>
            <a:ext cx="1871564" cy="2671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superuser\Desktop\водоемы\lech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9101" y="1557349"/>
            <a:ext cx="3255319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superuser\Desktop\водоемы\shhuka-rybalka-video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8993" y="4655620"/>
            <a:ext cx="3749464" cy="1554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Пескарь под водой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23857" y="4643942"/>
            <a:ext cx="3518767" cy="1665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53292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Самолётик лёгкий быстрый</a:t>
            </a:r>
            <a:b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Над цветком летит душистым.</a:t>
            </a:r>
            <a:b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Крылья, хвостик и глаза – </a:t>
            </a:r>
            <a:b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Это чудо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412875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0066"/>
                </a:solidFill>
                <a:latin typeface="Georgia" pitchFamily="18" charset="0"/>
              </a:rPr>
              <a:t>Стрекоза – </a:t>
            </a:r>
            <a:br>
              <a:rPr lang="ru-RU" sz="4800" b="1" smtClean="0">
                <a:solidFill>
                  <a:srgbClr val="000066"/>
                </a:solidFill>
                <a:latin typeface="Georgia" pitchFamily="18" charset="0"/>
              </a:rPr>
            </a:br>
            <a:r>
              <a:rPr lang="ru-RU" sz="4800" b="1" smtClean="0">
                <a:solidFill>
                  <a:srgbClr val="000066"/>
                </a:solidFill>
                <a:latin typeface="Georgia" pitchFamily="18" charset="0"/>
              </a:rPr>
              <a:t>большое коромысло</a:t>
            </a:r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4140200" y="1489075"/>
            <a:ext cx="484028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Самая крупная стрекоза, обитающая возле наших водоёмов - большое коромысло</a:t>
            </a:r>
            <a:r>
              <a:rPr lang="ru-RU" sz="2400"/>
              <a:t> </a:t>
            </a:r>
          </a:p>
        </p:txBody>
      </p:sp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80963" y="4910138"/>
            <a:ext cx="3651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Свою добычу- мелких насекомых - стрекоза схватывает и пожирает на лету</a:t>
            </a:r>
          </a:p>
        </p:txBody>
      </p:sp>
      <p:pic>
        <p:nvPicPr>
          <p:cNvPr id="1026" name="Picture 2" descr="C:\Users\superuser\Desktop\водоемы\strekoz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89705"/>
            <a:ext cx="4840816" cy="3630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kolyan.net/uploads/posts/2010-04/1272027809_0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805" y="1567844"/>
            <a:ext cx="4058295" cy="3043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	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64533" y="0"/>
          <a:ext cx="8892480" cy="6834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D:\загрузки\images (42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5010" y="2276872"/>
            <a:ext cx="3051527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5843" name="Объект 3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>
            <a:spAutoFit/>
          </a:bodyPr>
          <a:lstStyle/>
          <a:p>
            <a:pPr marL="0" indent="0">
              <a:buFontTx/>
              <a:buNone/>
            </a:pP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Усатый спортсмен </a:t>
            </a:r>
          </a:p>
          <a:p>
            <a:pPr marL="0" indent="0">
              <a:buFontTx/>
              <a:buNone/>
            </a:pP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У мальков на виду</a:t>
            </a:r>
          </a:p>
          <a:p>
            <a:pPr marL="0" indent="0">
              <a:buFontTx/>
              <a:buNone/>
            </a:pP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Скользит по воде,</a:t>
            </a:r>
          </a:p>
          <a:p>
            <a:pPr marL="0" indent="0">
              <a:buFontTx/>
              <a:buNone/>
            </a:pP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Как по гладкому льду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8" y="28575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0066"/>
                </a:solidFill>
                <a:latin typeface="Georgia" pitchFamily="18" charset="0"/>
              </a:rPr>
              <a:t>Клоп-водомер</a:t>
            </a:r>
          </a:p>
        </p:txBody>
      </p:sp>
      <p:pic>
        <p:nvPicPr>
          <p:cNvPr id="21508" name="Picture 8" descr="water-vodomerk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430054" y="2974547"/>
            <a:ext cx="4534433" cy="3679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4598988" y="1766888"/>
            <a:ext cx="40846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Водомерки скользят по поверхности водоёма</a:t>
            </a:r>
          </a:p>
        </p:txBody>
      </p:sp>
      <p:sp>
        <p:nvSpPr>
          <p:cNvPr id="21510" name="Rectangle 10"/>
          <p:cNvSpPr>
            <a:spLocks noChangeArrowheads="1"/>
          </p:cNvSpPr>
          <p:nvPr/>
        </p:nvSpPr>
        <p:spPr bwMode="auto">
          <a:xfrm>
            <a:off x="787400" y="4878388"/>
            <a:ext cx="29527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Эти насекомые очень проворны</a:t>
            </a:r>
          </a:p>
        </p:txBody>
      </p:sp>
      <p:pic>
        <p:nvPicPr>
          <p:cNvPr id="5123" name="Picture 3" descr="C:\Users\superuser\Desktop\водоемы\IMG_68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451" y="1196752"/>
            <a:ext cx="4207468" cy="2802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37052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Летит, пищит,</a:t>
            </a:r>
            <a:b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Ножки длинные тащит,</a:t>
            </a:r>
            <a:b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Случай не упустит:</a:t>
            </a:r>
            <a:b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Сядет и укусит.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0066"/>
                </a:solidFill>
                <a:latin typeface="Georgia" pitchFamily="18" charset="0"/>
              </a:rPr>
              <a:t>Комар</a:t>
            </a:r>
          </a:p>
        </p:txBody>
      </p:sp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179388" y="5013325"/>
            <a:ext cx="4140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В отличие от самки комар самец питается соком растений, а не кровью.</a:t>
            </a:r>
          </a:p>
        </p:txBody>
      </p:sp>
      <p:pic>
        <p:nvPicPr>
          <p:cNvPr id="50180" name="Picture 4" descr="https://encrypted-tbn3.gstatic.com/images?q=tbn:ANd9GcQlhepgTm6bXh-moytoktEqdSxczLQE_AW1rfNlLFGP5MpVK1l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32987" y="3736443"/>
            <a:ext cx="4533110" cy="3043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https://encrypted-tbn1.gstatic.com/images?q=tbn:ANd9GcSXbyCZvsxSnU7Az9JZGW1o_KZKKPdtGDIjdcdiDMJ2m4zSTvm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174115"/>
            <a:ext cx="2449881" cy="3241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 descr="https://encrypted-tbn1.gstatic.com/images?q=tbn:ANd9GcTzt4JddOa_hmX6z9vI9bCU0l-BQbjzPXKLD-6xJ11ofC5uccg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6" y="2252852"/>
            <a:ext cx="4077535" cy="2611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9388" y="98107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У комаров тоже есть зубы. Под микроскопом их можно насчитать 22.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9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90913"/>
          </a:xfrm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Ползает наоборот,</a:t>
            </a:r>
          </a:p>
          <a:p>
            <a:pPr eaLnBrk="1" hangingPunct="1">
              <a:buFontTx/>
              <a:buNone/>
            </a:pP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Задом наперед,</a:t>
            </a:r>
          </a:p>
          <a:p>
            <a:pPr eaLnBrk="1" hangingPunct="1">
              <a:buFontTx/>
              <a:buNone/>
            </a:pP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Все под водой</a:t>
            </a:r>
          </a:p>
          <a:p>
            <a:pPr eaLnBrk="1" hangingPunct="1">
              <a:buFontTx/>
              <a:buNone/>
            </a:pP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Хватает клешней.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0066"/>
                </a:solidFill>
                <a:latin typeface="Georgia" pitchFamily="18" charset="0"/>
              </a:rPr>
              <a:t>Рак</a:t>
            </a:r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4500563" y="985838"/>
            <a:ext cx="44640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Раки обитают только в чистой воде, они устраивают себе на дне под корягами или камнями норки и проводят весь день в них</a:t>
            </a:r>
            <a:r>
              <a:rPr lang="ru-RU" sz="240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211138" y="4321175"/>
            <a:ext cx="42894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К вечеру выползают из убежищ в поисках пищи - малоподвижных животных, погибших рыб, червей, улиток</a:t>
            </a:r>
          </a:p>
        </p:txBody>
      </p:sp>
      <p:pic>
        <p:nvPicPr>
          <p:cNvPr id="6146" name="Picture 2" descr="C:\Users\superuser\Desktop\водоемы\images (3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405504"/>
            <a:ext cx="4463926" cy="3360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uperuser\Desktop\водоемы\589324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620" y="1020979"/>
            <a:ext cx="4043832" cy="3032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7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46413"/>
          </a:xfrm>
        </p:spPr>
        <p:txBody>
          <a:bodyPr>
            <a:spAutoFit/>
          </a:bodyPr>
          <a:lstStyle/>
          <a:p>
            <a:pPr marL="0" indent="0">
              <a:buFontTx/>
              <a:buNone/>
            </a:pP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Скачет зверушка,</a:t>
            </a:r>
            <a:b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Не рот, а ловушка.</a:t>
            </a:r>
            <a:b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Попадут в ловушку</a:t>
            </a:r>
            <a:b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И комар, и мушка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0"/>
            <a:ext cx="8229600" cy="765175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0066"/>
                </a:solidFill>
                <a:latin typeface="Georgia" pitchFamily="18" charset="0"/>
              </a:rPr>
              <a:t>Лягушка, жаба</a:t>
            </a:r>
            <a:r>
              <a:rPr lang="ru-RU" smtClean="0"/>
              <a:t> </a:t>
            </a:r>
          </a:p>
        </p:txBody>
      </p:sp>
      <p:pic>
        <p:nvPicPr>
          <p:cNvPr id="7170" name="Picture 2" descr="C:\Users\superuser\Desktop\водоемы\lyagushka-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389"/>
          <a:stretch/>
        </p:blipFill>
        <p:spPr bwMode="auto">
          <a:xfrm>
            <a:off x="69710" y="1032658"/>
            <a:ext cx="5148064" cy="2783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озерная лягушка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85178" y="3789040"/>
            <a:ext cx="3329861" cy="2932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219700" y="1589088"/>
            <a:ext cx="3795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На вечерней заре жабы и лягушки поют свои серенады.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9850" y="4005263"/>
            <a:ext cx="5511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Днем они греются на солнышке на берегу и ловят насекомых своим длинным липким языком. Но и сами могут послужить кормом для аиста, цапли или журавля.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ъект 3"/>
          <p:cNvSpPr>
            <a:spLocks noGrp="1"/>
          </p:cNvSpPr>
          <p:nvPr>
            <p:ph idx="1"/>
          </p:nvPr>
        </p:nvSpPr>
        <p:spPr>
          <a:xfrm>
            <a:off x="539750" y="404813"/>
            <a:ext cx="8229600" cy="6000750"/>
          </a:xfrm>
        </p:spPr>
        <p:txBody>
          <a:bodyPr>
            <a:spAutoFit/>
          </a:bodyPr>
          <a:lstStyle/>
          <a:p>
            <a:pPr marL="0" indent="0">
              <a:buFontTx/>
              <a:buNone/>
            </a:pP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Подрастала –</a:t>
            </a:r>
          </a:p>
          <a:p>
            <a:pPr marL="0" indent="0">
              <a:buFontTx/>
              <a:buNone/>
            </a:pP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Хвост растила,</a:t>
            </a:r>
          </a:p>
          <a:p>
            <a:pPr marL="0" indent="0">
              <a:buFontTx/>
              <a:buNone/>
            </a:pP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Платье тёмное носила.</a:t>
            </a:r>
          </a:p>
          <a:p>
            <a:pPr marL="0" indent="0">
              <a:buFontTx/>
              <a:buNone/>
            </a:pP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Подросла –</a:t>
            </a:r>
          </a:p>
          <a:p>
            <a:pPr marL="0" indent="0">
              <a:buFontTx/>
              <a:buNone/>
            </a:pP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Зеленой стала,</a:t>
            </a:r>
          </a:p>
          <a:p>
            <a:pPr marL="0" indent="0">
              <a:buFontTx/>
              <a:buNone/>
            </a:pP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Хвост на весла поменяла.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539750" y="158750"/>
            <a:ext cx="8229600" cy="1143000"/>
          </a:xfrm>
        </p:spPr>
        <p:txBody>
          <a:bodyPr/>
          <a:lstStyle/>
          <a:p>
            <a:r>
              <a:rPr lang="ru-RU" sz="4800" b="1" smtClean="0">
                <a:solidFill>
                  <a:srgbClr val="000066"/>
                </a:solidFill>
                <a:latin typeface="Georgia" pitchFamily="18" charset="0"/>
              </a:rPr>
              <a:t>Головастик</a:t>
            </a:r>
            <a:endParaRPr lang="ru-RU" sz="4800" smtClean="0"/>
          </a:p>
        </p:txBody>
      </p:sp>
      <p:pic>
        <p:nvPicPr>
          <p:cNvPr id="1026" name="Picture 2" descr="C:\Users\superuser\Desktop\водоемы\images (36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945575" y="3933057"/>
            <a:ext cx="3832576" cy="2560350"/>
          </a:xfrm>
          <a:effectLst>
            <a:softEdge rad="112500"/>
          </a:effectLst>
        </p:spPr>
      </p:pic>
      <p:pic>
        <p:nvPicPr>
          <p:cNvPr id="1027" name="Picture 3" descr="C:\Users\superuser\Desktop\водоемы\images (35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83252" y="1315146"/>
            <a:ext cx="3937333" cy="3526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11150" y="5157788"/>
            <a:ext cx="40052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Головастики способны распознавать запах хищных врагов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316413" y="1844675"/>
            <a:ext cx="4572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Личинка лягушки – головастик – напоминает рыбку. Он плавает у дна, проталкивая себя вперед хвостом.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ад водных растений. Garden water plants (1).wmv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2225"/>
            <a:ext cx="8229600" cy="958850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Т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ам,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Georgia" pitchFamily="18" charset="0"/>
              </a:rPr>
              <a:t>где живет Водяной…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 descr="D:\загрузки\images (4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522" y="1728173"/>
            <a:ext cx="4824536" cy="3415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468313" y="1588"/>
            <a:ext cx="8229600" cy="1143000"/>
          </a:xfrm>
        </p:spPr>
        <p:txBody>
          <a:bodyPr/>
          <a:lstStyle/>
          <a:p>
            <a:r>
              <a:rPr lang="ru-RU" sz="4800" b="1" smtClean="0">
                <a:solidFill>
                  <a:srgbClr val="000066"/>
                </a:solidFill>
                <a:latin typeface="Georgia" pitchFamily="18" charset="0"/>
              </a:rPr>
              <a:t>Тритон</a:t>
            </a:r>
            <a:endParaRPr lang="ru-RU" sz="4800" smtClean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500563" y="1268413"/>
            <a:ext cx="43957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В воде питается водяными жуками, моллюсками, личинками насекомых и амфибий. На суше – слизнями, червями и насекомыми.</a:t>
            </a:r>
            <a:r>
              <a:rPr lang="ru-RU" sz="2400"/>
              <a:t> </a:t>
            </a:r>
            <a:endParaRPr lang="ru-RU" sz="2400" b="1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14350" y="4405313"/>
            <a:ext cx="31210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Никогда не поселится в загрязнённом водоёме и очень редко соседствует с человеком. </a:t>
            </a:r>
          </a:p>
        </p:txBody>
      </p:sp>
      <p:sp>
        <p:nvSpPr>
          <p:cNvPr id="46085" name="AutoShape 4" descr="data:image/jpeg;base64,/9j/4AAQSkZJRgABAQAAAQABAAD/2wCEAAkGBhQSERUUEhQVFRQWFBcWFxUUFBUYFBQWFBUVFxgXFBQXHCYeFxkjGRQYHy8gJCcpLCwsFR4xNTAqNSYrLCkBCQoKDgwOGg8PGiwlHyQsLCwpKSosLCwsLCwsKSksLCwsLCksKSwsKSwsKSksLCwsLCwsLCwpLCwsKSksLCksLP/AABEIAMcA/QMBIgACEQEDEQH/xAAbAAACAwEBAQAAAAAAAAAAAAAEBQIDBgABB//EAEMQAAEDAgQCBgUHCgcBAAAAAAEAAhEDIQQFEjFBUQYTImFxgTKRobHRFCODosHD8BUWM0JDc4Ky0uEHUlNicpLC8f/EABkBAAMBAQEAAAAAAAAAAAAAAAECAwQABf/EACoRAAMAAgMAAQQBAwUBAAAAAAABAgMREiExQQQTMlEiYYHBcZGh0fEj/9oADAMBAAIRAxEAPwADPekdYVqrW1ajQ2tUAio8Wa9wtew4QvG5niSxhfVrMpl0dZqfckbC4lEtwzfyi8kSGVqjzOxcXk7eMepWf4g5q+s2lAn0224SGny29i8v7DcPJt+k3mSriW59mxo02ilWqyblzqrnOMDxsEgpdL8R8mdNYh2sAS6p1hBDpIcTGkRG+5CX4TGnrW1HAP0FvZddp08COOy9zOnrZLeM90kSSPxzWaNytU22WTGmV5jj6Tqdes+q/B1Ro1mo4tadREmDLbiJsvoPRPMm16rmOk/JmtAeKjyx4fv1gJ7bxpsTNj5rGdFs7D8F8ldIhr2FskS15JmPP2JllfSM0GCk8hjm2kAAPjZ1t7QvTmErV8utaMzyvtaNFlbflFB9E1HtxGGquYSHuDnBlQ6HPg9pr2AAzxBVIzmlinvpMqVKFdwIa0P7Bc0bN/ym2wjjxSXGVNdTr6TyyrHpsMau53Aiw3UmY57SKj6dM1OL2tAqSbE7X8inv3jX/ov3OtyXdA31flVSnialRxDToa97iNQI1WJgkDh5rN550mrUcXiBSfULBUdpaaj3BoBPoybBaLHYZ1Yhwc5rwQQ9tjZLvzVc7rdQJqGHtfbtQILSRaePmoZMdKeD/wBykZOXZfiMpxdTDMxPytwqENdTpUqlTRUa6D84ZA1RaI4XKzdLOsQ2W1a9cOBm9WoD79k7yHPPk7mUuLXEtJ2aHbtjxn1o7NsibjaJxLi0Oa9zSBuRPLxOynWrx/x2tFFT32ZzNszxLGhzMVUcHta4RUqDSHCT+tcg2lBZd0lrte3rK9Zzb2NV8TwkztKaZjhy6jLnAlkBoaLPGwBA2KRU8F1riLMvsZkKX3NztMfTXozzfpHWhobWqgm5Lar+HK6VjpDiiIGIrz+9qfFaTMssofIWMbasx0hx3fO4/HJKcswBYSHRO4Hmmx03+L2LT0idXpRVbhhT62t1uoE1DWqTHIXsuoZziOukYis5oIdp655ECDBEwgs1ZqJJEHh3qGCpupuHePeqS6pPew78GeP6S4l9dzutqMDjIYx7w1o5BoMJrg+lD9MPfU2idbp9hSavTAIJF9j3gqbMKbWtzScXa32O2pNDgOkDtJa91R0SQ4PdPmQUO7MqpNq72NNxrqvJPtVWCeGtJHFKMNhy+p2jDbx3pvtJLlt/8izkdNo3Bz176Ic11wIdBgnhPeklbPK+wqPH8R+KHo02tcI22In2o+rgm778u9Gc2lqnvQtY3tOV6AtzfETarU/7u+Ku/LeI2L3+sz600weQkwSENjsC9jjpvCd5E/BeNIFGIxjx2HVfHW74qujWxRcA6tVHD9I/4pjl+YVwIaBvy3VzcPUdU1Ed6Cul6NxZTUo4gftqh/jd8VVgcbWa89bVqaOet5NvNNqtRwBMCwSnEYoua6QNuCZ5ZS/qKsdfsV43PqvWEivVDeAD3xHrWn6CY99UVtb3PgsjU4mAdW0+CyzsCKkn9Xn4clp+gtANNYAW+b4/vFTGnvwLaXyLccA2tVjc1Xk/9igcxp66Zai80Pz1T94/+YofUtn21w4fB57/AC2ZzJMMNb2u/wAoI8jH2p0MC3Tp7yZ4gnl6lwwoD9Y3gjhF4+CvUsX08zP8l2Uu230Auydu7XFrhsRYjzCKFOW6ah195AB9nvVsqslVnFE+IV3T9PaDAwaWWEk7803weLYxo61wEmBKTalXiG6gO4yF17U9Al99m3o1GxIhSq4gASXAAbrK5RWaNQqPc0BpjSJ7XAX4IDGY9zg9hdu32ry39RNdP02y2ukNM/y+g5hr03t1A3LeJ5lNctzSi3Ck4duurph5d6OqLkL5xhaLw6HSARfvCe5XU6gEM2O/ijON3vTHq0vS7odTHWPfUuQ7bhJPJbPEZBQry4NDXkekLXWQwJMuLWntGStTlVckXQuOPTKw+a0ITkvzml4lzduRQ2Kpw6S2DEX5LV08cDUGxgxPLulF5y6kadqfWPNg1pAPiTwCp9PqFrRHJh34fOq1MEyQupvAcCQCm9bInuuA1hn0TUabeKWY3LnsDSHURJu5zxYSPRHE78Fs+5GiCw3s9xWFBILRCMFQBsESh6FekGkOxDHFu5a0iw890BisxAqR1gAnYtN7byPFIskLwq8VsPaRwCkChquJa1mqZtYQbmJXMxzer6wmGix5zygXKZZYfjJfYyL4CTg9Z7+YR+CxLdTabw4uZPG3cpZNljMTS1txDDOzQRY8nAmQUtp4Q06xbUOl3M7d115f1VK+0v7noYJcLTZvqWKbpBEbJRj8W2TKX5S5n7V5I3AGycVcZhniA0+cJceWmt8ejqx962K25uxggBRdn5OwUcflrGklgMciqmY6i0AGmSeN91t6U7mWzK5beqeiX5UJmePDil+NzGxaAIcQCYvZH4/M6DtqZa7uMhKa2JpgRHam3LZZd5Ke3JZTMrSZ4/EmIGy0vQY/pvo//ayWr1rV9A/230f3i9Sfua70ZFw5dbFWaH5+r+8f/MUPKuzUfP1f3j/5ihwrmZ+nsr0KJXAogPVWVMqty448Ll5Krq6oJbv3qqlinFvajUo5c04/yGUtoJ+U6WkcDc+SX16fWaSx0Cbkq6uQWSbb2PGEop4wuPIN9QHNeTmqct8oNUS5kZVsMSTDpiL8fBX4PFU5iodLRuTsgKeZsB7WpoJF4mO93cmGY4FzWtew0+YLoJMwAWjZWxz9tJ77K8ap6o1FHMabGejoZHpvIaP+u5Suv0hpU5DS6oXWDWghpJ4CLnyWRxJlw+WVTO+ht3Rw1A2Z537grMZmxs3DDq2/5hd5HCTyvcBFrs1LweUs2xRMuFLC0uGqzjygbk2QWZ53/nq1qoPBkMaPSgjjFp24rL457nkEkwPadonj5rqmau0BoAA/+/FHW+wbSH9HF02jU2mdR26yo4njytwVDM8JkOps0jmNRk7wXEn/AOJAzHPLt7Tsiqta8Eb39abgFZEMMPnzQ6zWbWljfsG/9lRis8qaiey4A9nsNt4QOftQPySJO/d4ocCQSOF4+C7h3tDLIvk0YzfrGDrN+5zmx5g8PtRD8xpGloJqVIMlrSIEAkmYkmJ9qzFPEREje29kZQpBhknebHv8/wAQkePQ3NPwbUMGwtI6pwpECpqDoJsY3MkT7kbg6DXNDHOIbwDniZJs0arm/Lbu45ipizUf1TqkNbMGJ08SLX5/gq1uXUwOsOJDmyAQGu1zyAcd+/ZHj+xeRsKWJYGkdbSaGCL1JMgxpaN3E9yHoZqNUdoRxc0tB9az1fJcPAcMQC57dTWlpGnucQTpdaI43vsqqGADHtNOq5rtzqc2IjTYSS71CydPS0iVQqezd/la0TKX1q0lIcPj609oCo2Q3UwDsztMASI4ptK04tNGHPuX2yTnKqo8yBpmdzyhSU1ZymQVtHkrW9Af230f3iyTlregP7b6P7xM/A4/yFOau+fq/vH/AMxQmpF5qPnqv71/8xQRS7FpdkpXupQBXSiAmvIXgK9LkDjlWaQBldSqajAIPdIQuZ4p1ISN/IwPDafFSycKlqisRTekHUiySS2SGuhp2J0nTPdMJTgaAaAXEXO4AaJ74EH3oLCdJBLi95Ig2N0mxmYaqgIJa2ZiRv3cl5+PH9vaRviOtGhz7MW02ljXSTIIgcOfIIPDZqWNaAe0AIeYGkHcUx+r47lZrFUy5znXF7A3se/iV67Fdm94VHDa9KqlI2xWCa75yo6JuBI1OgztMt8xxQeNzGJayzeO8ki1zx29qBGML/SM8p4CeZ8VOnRlU4qfSTp14TdXMe33KLnE3+H2+HuRuEyk1DG3heE1yzo9pnrSIHDnG3uS/chencaYppUwA1zjDTF/Gf7oiu0vjQNQ2kD1dwTXPsnNZjRTABadtreKFyLEPYRSawuAd2ncAdjdTm01uff0V4/DL/kIoU2OrmxkRqE8eI4x4orAYTDEOqMBIi41g6QB3j8QU2/N8YyGvOkAk6gQOUgd8cPivDkVCk11OnMH0ibz5/BJyb1Ontj61Lra0hFSwlGsS2k4AiSWuPjtaE2yXodh6mGc+s8mpUJ6tweRpAsCG7Okg78LWVGGynD0zLaYkcSXH2StNhsPSbQo1ILRqe3S0DSTqcdvMGByPNWuahbJRkm3pGWwGQYmo0kUqVO2kVHTr0iAQAJJ1CRJ5+CI/NNrQ5rg0t1FzRDhp4XcHS63gmrceWkwTEmx38wj6GNa4Q5dprtrozvLW9Gbp9H2AEljJ4GKkDy6z7VY7AU+NKnynS4f+inrsIHeiVTWwOn0gqTUb0TrLYkZhWNnQ0NneC6/rJ9i9hF1xJsFXUw5AlapaXhmpuu2UBeyvYUC5OIegrXdAP230f3iyAK1/wDh/wDtvo/vFz8KY/yAs3wZ62qQ5hGp7rO7QuSRpANwl+mVbmFUOrVY4VqgPcQ9w/HiqgSoY5qfyrZS9PxaK3MVepXlDlW2S0c58Ak7C6F/KbOJI8Qr6tQASdves3jsU4m3FSu9eF8WNP0lXrdXJZN7kobGZydMHTJ3B4hDYnEwBz5T8N0rqM1ODneY4BZtb9Nq2idYdkkQL2A3hRw8OHa4KDa/aiLK4PCL6Qy/Za7FBpHerMNktavqNFmtouSC0AT3ki/cgcWCdr8Fpeib6lAatJfTcQHs0y5on02HfjtxQepnfyDTb0IfyRUY/S9ha7keR4jgR3hMvyQ5tJzokgW5rcDP8Pi3Cg9rmASWnSJJGxJc2GeA5plQ6C0Wvc+liCWvE9Ro1aSbWIPozwjioZMy32/66Kziev8AJ8z6Jmoa1pDY7Riw5XWkx/RqtiarW9Y2lSAkveT7Gi7lrXYY4MOIoNeDMP6twe0jeBJZvygpA/MS58vM+5GZrJXNEMt/bXFHlQspDq6bjU0gN1uEao46f7lUuqyBKjiHgmQoQtmPDMraXZjrJVesLwuIINkdjaWnUTPaDXidgHNFp8Uoovui8XjC4EE7mY8oEdyao3Sa+AzWpa/YE1902yzMSB1Z21ah3TGr6onxHek7CrWekO8xfa9r+tNknlLQmO+FJj7pNhWte19MktfxggSAPb8Erp1kxo5mymxtGpL6TjDyP1Sw7g8+II4Sl+Y4QUqmkOD2kBzHD9Zrrg+MKH09Op1S7K/UJKty+gjDYst2TN2O1wHQkDHqRrlPeFV2Z1RphltNwkGEvxOB70qbiyOJRFHF3uVJRcfJROX6UVaMKktT/CspvHaIleVshkS0p19SvGK8e+zPkLX9AP230f3iVNykj0gR3rR9E8O1pqhv+yfrq33E/ARLVHz/ABmJLMdWHB+IqDzNR0e2E0al+dYRra9eq9+kjE1dNMHtPPWEgkcGyjKWMDmAxwn1cFmwZV3L/Zoyxt7RN9SLC5OwQOZUJbMkRc8vUpUQS0vntuaP4QbwPJJ8bj3EQXTzFveqU99s6I/QHXxJBjglePx+nbf2FX43EQ0xulbamoGf7KfppI1KxcJm6oovMwrD3I7LMK0y+pIYPaRwT9JHHZZhQ6o3rAQ20x6RE2A8UbmHQyqHTTIc0mwJhw8UazKalZnyinOknSIbAY1h9t+PcVvsHltJrWGrXpvBj0XfgrLWdQ/8CZE09GCyboHWdd5a3kAdTj5C3rK3mVdDSIFTstHARJ8UzzLO8PSAFAAkchb1pdT6RGoT1hgRYBK6y3tpf3J1k602W5lVwtMaWsDnjZ3LzCQ0szfTqtc0y0uAc0nZvPvi/rVOLqDUSNpQpcrT9JDX8uxJ+qyT4zaO6cUy3stqU3gWIILTykT7oWRzHNH13dYWhrtnAt0zFpBB85uLocleStEYZnwWs1V6Ta7xHjv5rnOUAV6VYmeSvC9cSvEUKyTCrlSxXwuO0WYerAeDEFmx5giCO+JUOsJieAgeAJMe0qJC5oQU97ObetFzQvSFWxWEphSJK5rlEhXU8G5wkJXpenEqdWCnGXZposTYpA5sKbSp3im12FNo0/5dGxFloMgxNN4caYv2dXtj7V87la7oGf030f8A7U19Ope0Vi9vTPmPSvGOGMxIgmK9S3/F7o9isynpE40nta0jWNOwMEjcTxv7U8zDKqeIxGK1m4qVGgg3B6xxvz8O9U4Xo42nQc8O0hm5IJ1OJAtG0mLLDk0152a09PSF5zZwGmfRGmSL2HFKsRXtKm6gWgyZJJM+PJB4p0Gy0JvSTGS0A1HuL4G25XrxyVtOmRM8dlbhsufVeGUxLjyThXS2yWT5Oaz4g6eJAmE3zro08PbTDeQ/2j/kRy4/FVYLB1cKTJLT7+E96Z4XNHupt1mTJNzeDxPMxG663wabfXyLtOXv34HWAx5oU2UqcaWNDRIF+ZPeTJ81VjcR2phsnk0D3IPrZuPJRe4ndPOGd8kY3TONWUfTy4uZqQdChO6aspvbTt6K67S6QYnYleIVZC0mDyZj6JdNws9VbBIVItV4JUNFZK4FcQoqop6uJUVy449XLl5K4BOmr5VNJXSuQxxKiucVAlcKy5jlIuVTSpBy4BMJhRraWpbKm2sp3LoeWl6XGiXFH/kQ9XqlC4bFjimHyrs725JHVIdSmLzh4mVp+gf7b6P7xZ3E1JutB0CdJr/R/eIzTYZnTFGY6flNXsgDrXkwI1HUQSY3Jhe5tmlMUSyBDufPuUM0Pz9X94/+cpVmgGi442+32JMkprY0P+Rnqz5S/wCTa3gyYFzb3pnXZxV2DwnYlu8+uyls2JbF7qM+C2nRjLW4Wka9UGXAW5t5eaW5Bl7atdjXwGjfbh9q13S7DMFFrWOFu+fWVWNSuTJZW6fBGb6X5tSrNLmQCYaGkReB7L8OSy+FOmCd+/7QUZjcpgamudqHP9Yzw5G6XvLQWgkkz2g3SYg3g7EgfjdZbmk9NnbVLcm1oZvh3URFGXxBOqAHC3K/s3S+vWDnSGhvcNvLkqcJRaYFK44bzPGeMqT2jnPONh3TzWiVC0m+/wDUi6onQrEFOXZ+OqLI4JBqhQKGTDyewRWvQvLsyILmzYojF1GFtvSQFCgBJO6rZi7RCCeqKNdEiFWVZ1kqp5Wsys6VyiuRASlcAoqQK4JY1SlVtUlwrPSV4vFyJxMFehVhTQOLAuUVILgE2lSBheNVgag1sea0SGKMRwWo/wAPnT1/0f3iywatd0EAAq/wf+1PWis1tiDNT8/V/ev/AJyhMyrh1INi4d9hRebj5+r+9f8AzlLsczsz3x6wUuTTR0fkJ6tLV2TxsiuqiGjgB5RZV4enNTuF44JxleVmo8RzvzHL3LMu3o9DamXTHWB6NRhdf7Q9oRv4LN63EmTbYX5cfxyT7Nukbw/qWiwabxccj6ykS2aPPdP5AMYdTwwmLxvG43PrPtRNTA0dmMAaAACN4HHz3Q2ZYbtNqDgC094Nxbxn/t3Iyp2Wk8h64CzTj/8Ao3THdfxWgDDudSrllNxD9MCOIcOM90p6ej7jSDWiYvteeJjvlZV2Ae8Ct+01a7H0m2lvq2R+OzmswQypV0ixaHOiSNmjndZ7w67RZ1vosYC3suNxbv8ABSo0iTd3qsP7pC3N3Br3FpngTw2Bke1GZdjy5hLnXmbDZvCfUtSrU/yZNw97Q0o4wanNKrazdBYTFiTaT37+SLpUqhkxbuv7lLHlhP8A7BaeiyFEtXBylpW4horIXKZYoFqIDxcFy4IgLAV0rmL0BA5nkr0L3Su0rhdHjQpBehq9DF2zjxSaVxavIXHFgcrmlDAq9qISwhavoCP030f3iygK1nQMfpvo/vEGPHolzimevq/vH/zFKsWLea1+PyAmq86x2nOMcpJKQZvlZpi8QHC475WD78Vudl5hpizBURLj3QE7yvGNoBziNxAPL8fYluEoyPEpnmeEaQxoFwL8imh6ezTl/FIX4ur1jy7mqC1Tc2CoStCMTIVaIcIO3jCsK9LCN17pR69O0yiowcBA4DkldKuXViIhoB0+MiT7/JOqjbmEoqANdqEWBEDnER/2hRyVxcoeZ3sS9IKBJJY1x5mDECQTyGyEy3DFovsdwCVryzSDfhx9470pxuHcwTuIJgCwHf3eCjd1rWi0aOYzSZaQJMb7H7Uexx4kpQ2rrIayYAgRxJG6dafM8Y58bpcMzv8AkuxMi/RIM4qxrFbl9EPdBseSfYfo1qGouAHLitD+oiUT4szmhRq01tKuWYRjBJk97vgh3Owg3DVJfVb8TFcoxhaokXR+Yhms6PRQZat01tbE1o9YpheMCs0IsB41qKpZZUd6LSfJU0jBTWhnzmiAAo5HS/EK0VN6PVj+ofYufklVu7CjqfSSr3Iujnr3bgKHPKvUjtISnL3cRHihq2GIK1eKfqjgluMwUC11SMu/QaEPVqYCuqU7wogLQmgHjFrugp/TfR/+1ktoWr6Bftvo/vFw8ehoyV1Wq8ioQQ90DlJKRdJMtq0R2zIJF+cSiauZPo4ioWm3WOt/EV50h6QHEUw0iIIK8pxqv67NEvsAy6jZv/En1yo0KTnTu65v5qyNNFxHCnPvTPoh0joUcO81SJB5ST3BM2l1spb7MrjKoa4iePFcx/EIHNsyFfEl7uwwu2HAcPNFMxdKn6I1X4ozlc+97F4JrouxWJe6DbSCJ8E3zLOadRjadNgaBFwOKz+Lx1Wq0tYAGTNhv5qvLsQRIdY7XXcnvl8fo5z1oLqOie5KsZQJOocYv6vgmwbMncQVXTptdQj9ZWyVyQsrRTlOAfWdp4DdeZizqyXO7QZYARfzRdPG/JqTntPaMADmT+J8lRl1YdmpUhzvSuLDwHBZXve2ytLS2ZJ5e2uYYaYIlouIa4bX3CbYLMNNnbDjwET8Fp+ldJuJpNrspu1MBD6gu0tGwdF5B2J5kLCZdii9xYBLiQRB2aBcG/h6k0W7XJfAm+S7NXTzoikXspN5BxknvJQ1LpS9/ZcY8DA/umeWUAWaCAYF7Kqnl7Nd28fxspcnvsG50QcCBdUuMpji6d1OhkzzFt1vi5U7ZFS66QtLpsq3haN3Rhw3IHddL8blugbyqxll+MasVL1C9rVYWohtEQpGgqkQVjVNtNXCki8Pg5U6pIBHDYOeCPbgwFax7WKTsYyJI9iw3kqvCswn8gdR5lSbirQUUcRS4Lmta8QAl5fsaoSF9TDzcIZ2EMrSUsgdEhRflZ4wE/3uJLiZepTWp6Bj9N9H94q6eRtM3Tjo7lPU67zq0+UavirxnmnoMrTEOa0/nX/83fzFKMZUggHY2nkeCMzLMz11VoG1R49TiEozPD1Hhs7k2bx8VlvNPLSZqmGOuz8nLXGAezPdcrOY3HNpBzabRpO5N3HvTNlMVm9W8nTM25ifii8r6P0tRvLXAsIdw5EKWTW+y6nZnMowtN5BeJB4JlnGUUqcPpEuBEFhPuQeUZe4VqlMz2SR6tlqcBkAfDqhsOHNCmk1Qj66ZDAPb8lawsl0bAcfFLOqbpd1jC0zxELaUeoAGk7JL0lzGnraIBCnNNPwVaM1SzAGmWRBkgO5+aro4RzGTvJU8wpOqQ1kNBNoU8rGgubVdLgdpt5LQ+uw6QM7Al5az9Yu9UiJ8k9pdFbgGw2VeWFvXajB08BwlGZvnRpyW3MWHfw9qhdPl0JT+DKZxiO26lSJ0seA2dyXD9IB4GQfPikWaYH5NWbUpiGnh3gQQfEX80yyOj8/FidBIkwJloknwKcZ1lnXDq3HTpOoVBdkxeQLgXiSVScnCtfAvzoVUelTmEBjW39LVO3CI2T3B1etYKreO45Ebj8dyymV4ZnWmm/skmC4m1jC1+X4csaGUgSwkkOIjWdpa3/LYQurSYtT+g9jARJF1TWzB7G24bKupmbqQio1sHeD2hPMFEVa7alLsEHvRh/DKY512BDN31HEkmPFedRIv71RRmYjijdC3w0l0DJtvsg2nZeEK4CyqKq2ZtdntFl01p0wAl+HZdGmpZZMvbDx2Rq0uKXYukSi6uICGr4qRCSdpjTDK8BSE3WrwdGkGA8ViqdYtcmeFxhJvYLsuN0VaNFiMwewkN2S+pVqOCIw+Ia4cyiA6BYJImSbgUdbUZtKf9HatR2svBA7MT/FP2IKsxwu4gJh0fxhfrn9XSP5vgrzOrTSCpQqqZPWpurPbRFR7qryztMA0ucSCZPegPzaxFRhL6WmruDrYb8Ih1guXLpwztspTLfzdxBa0mmA6BPaZv64U2dHqwA7BNwfTZv616uQeGWxpemGU8pqai40YcdzqZ8VZVy+uWQ1v1m/FcuRX08bHqnXTAPyFXGzPrM/qSyn0WxVR56ynpbvq10z7nSuXJqxpkZ9DKnRetTZ83T6x55vYCPCSAs5U6DY4uL+rOqZ/SUv61y5KsSHr0b5D0QxDHOdUYRP+9h9zijaXRmt8oa5zOw3/cz3SuXJXgkXZEdB3sr1qrQCHt002iAWBzg46pPCABHfsmGCySrSBLqYeSIIlkRyMm8rlyV4J0c/TI55/h7iXOdUoUw3tABgfTuCLkEusATEbp7gMFj5DqlAAimxhAfSg9W2ODuNz5rlyLwy0kHewjMuj9aqwA0QfFzLE8jqSzBdFMTTMdVY39On7e0uXKkYZQZekXu6LYjVIZ9dn9SKZ0erxen9Zn9S8XK0ykJT2eHo7X/0/rM/qUfzbxH+n9Zn9S9XJ2iegmjkFYfqfWZ8V7UyKsf1PrM+K5co8FsaQOp0bxH+n9ZnxU6PRyvxp/WZ/UuXIuEXVNI6t0ZrTIp/WZ8VKl0frcaf1mfFcuRcIntjfA5O5m7b+Lfiq8Thq8jTTsP9zPiuXLlCQGwTMMrxNQ2ZH8TPij+jWXVKXWda2J0xdpmNU7E8wvFyaV2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46086" name="AutoShape 6" descr="data:image/jpeg;base64,/9j/4AAQSkZJRgABAQAAAQABAAD/2wCEAAkGBhQSERUUExMWFRMWGBgXGBgYGBcYFxgZGxgaFRgXHBcYHCYeFxkkHBgUHy8gIycpLCwsFR4xNTAqNSYsLCkBCQoKDgwOGg8PGikkHyQsLCkpKSwpKSksKSkpLCksKSksKSwpKSkpKSksLCwpKSksKSwsLCwsLCwsLCwsLCwsKf/AABEIAKsBJwMBIgACEQEDEQH/xAAbAAACAgMBAAAAAAAAAAAAAAAEBQMGAAIHAf/EADwQAAIBAwMCAwYEBAYCAgMAAAECEQADIQQSMQVBIlFhBhMycYGRI0KhsVLB0fAHFDNicuEVkhYkgrLx/8QAGQEAAwEBAQAAAAAAAAAAAAAAAQIDAAQF/8QAIxEAAgICAgIDAQEBAAAAAAAAAAECESExAxJBURMiYTJxBP/aAAwDAQACEQMRAD8ArOrWVPypClWDU8EelIEArmiXQdpT4gflXddE820Pmo/auGaK5Fdr6TcmxbP+1f2FVRz860HXTKN8qS9QSbIPkacjMj0pVeE2WFJJbIxFNpqO0hkCl1s8UforkA+hoIzPdenPrVd1D4qz65pIqra9YDfOpy2PFFe6hcyatPspYAtqZ7VUdXy3yq3+yhm0ucxTNaLci+o36lG0RQ2nOfpUvUOBUWm5rj5P7IeA/SjwfWoNevhonSHwH50P1D4PrRrCEFpTFb2lr22cViXIIkSPKqGJ5ipLtyT9Kju3N2QIrx6TQDXVXSRnihtF8Rit7zkiotCPEflQ2xloIuxH3pX2pq6T+tKntnyoSKRCdEc1PqWE4NCaTkUXqEjtzU0DyQqc1JUanNSLSsJ6FqJhUsV5dAqVhILI8Y+dMbgGaW2T4xTC4cV18WgMV3yCaX9QI2iidVfgmlWqvyADXRBDwQ/6Mfwx86IuH8T7UH0xotrU4f8AEHzFaWyctje42foKytXbJrKAhz693pDt8R+dPbhBmk93DfU1aJ3IlsnNdm9nHnS2v+IrjVnmux+x/i0aHyxVEQ59Ia2+aXx8Y+dNkt/vQVy0BdYelLJnOisK8YoiyTuP0NRXUhiPI1JZPi55FJGQzC9RxNV3rON1WJmlar/X1/WKEtjw2VbUvAb1FWT2Ubwj5VXb1ksYH5sCePvT72fb3dss35QZ+mKZvRfkzEsHUFIAqGy4Bz3x9TxQnUPaG17rfvGDkd58h5/OqhrfaG5KGR4TPzPkfpI+tQfE5TslGDZ0nSvCt5VWV9qgyePLb3MAYCT4R84/alOu9u9+nuIqbXfEhpAU/EeJnt9aqR1jT6U/HxtLI0OL2dO/zyBVbcIcgD61pa1347W2OJG3jyGPvuqg2NRceBmJ/vFNtOLjXBCmYyTj9fOq/GhvhSLZ1i7ttEBtrNgGYIHeP0ojSalXEKSdsAk98c1UuoveuOCfiAgDgfQffNFaDqdy2GBAB8oBM+dB8X1oT4vqPH1iFzbB8QEn+leaQfiYqqXNS1q4LmSZkziZNWroupW6Q68EfY9xUuTj65Qs4dRslvBPzpWykjjzqwWkGwn50lvGFqHI6SJJgWnFG6kHaJI9KF04mKIu28D51KI5HaA71KBUQMmpGxStBMah25qUGo+9TCa6ceMURqmwc0OnxV7fbBrp43gzEGpY7jQt7tRN74jQ185H0rsiXRYdD/prWtu7+L9a20X+mlaWh+L9aR7IDW5e5rKiud6yp2JRSriZNLtQnipxfXJpbqElq6InYjywskRk11v2Db/6kEZDGuVaJ9rTweK6h7FXibLAmTM06Ic2i0bsfag9WPxR6ip5/aoNZ8SH0oM5kV3qKxcaok5FE9ZH4nzFBA8fOpLA4ytnw/ekXXllQfpTS1rl3MhMEANnAgzwfSP2qga72o3OxmM4AJ+Htj1p2rK8cG2Da3WQLgGYI9IMZqDUe0DGwUjn83cgHAPnS/Va/cWjE0JbHrj++KdLB1UiR9czLBP1rI3R+b5Vva0/i2xn14+p4AFWnons7cufARHDSJAPp4pnPpTAborg0e2JYCe3LEeceVFWunBoIYhCQNwGJjjH9au2j9gQD/qD/wBQS0+ckgRnimF32dSyQy28CFJwT/6tjuOBWQvdFU0nQWB2Kr7uCzqVmciDMn6U1T2a1L+EsCowIwVHnAGfuKuOnvoEAgDtIEgH1jC/WpL/AFMKp4AEZLbVjz3Ex+1a/AnZvQjsexhCxO3zaZY/dcH61Jb9jmXPv22+UJ+uJ+33o631F1Qm4wAJnMAqI4YhiBxzUf8A5wOsJuJj8u1gZBiCef15rWxckR9lN3F2YxEL+8Sai6Z0H3LsFdTOQvBB9Ox/6r3pBuB23Eyw3ETkdioSAV+/NbavW8uN2JG7axIPcBTMjtPqM0JZwwNN4GhtMEIjNKrnSnjM/QT/ANUKfbJVU7zu7dgCOMNwR8/KtOk+1a+7ZnbxbvhwTEwsec/yNS+KMtg+Jo9uWmQ4UD1Y/wAhigr9+5gFsHy4+kU013WFMYBMgEArIHZoqG6EYEqwiJnBHMc8fWrRjFLCCseBcLpA+LHnXj615EMI88Qam93Hk3fBHHpPNDm2Pyz5weR5807intBNv/JsOVB9RU1rWq+R+uDS4g9o9QcfrQl058q5uT/mhLWBuiZYLTS33ry+cGq/puo3LZx4hHB/rR1jqqv4SCpPHkTUVwuArg0DXzk0PdHiH0ojVWSpJqB8sKqii0WLSL4E+VQ6YTdPzojTjwr8qzRLNz60jIBV1MV7UmoX96ypsQp2rWTSnVpBn6U2u0s1y+IVeLOtEdgeddG/w+EK484P71zi2avnsBfl2E9qqifL/JfJ4oXXNKKfKpWfioNT/p/I1mcqFXW/iU+YpB1PWhUZQfGcf8QcE/OOK39pfaZDCWjLCZaDjtjzPrVU1GnuOwJYqDwBliPSf1NIlk6Ycd5Z51fXO7GDkgLJwAAIikh0TT2M+UZjBA7n5irdpOikkKYUMO8ljBzE8mJEHGe9MNJ7NJbAYeEwQcRIjuSZBECY8qdOjowioDorOFK+HthSRPcTySPKKd6H2MYYLBfOQDP1ORjsRVg9/atePwA4UycEEYIeCCJ4Jg80nHtjba5DEqpENBUAjiCGHIMiZEDNZWwP8HHSem2U+FMqSuVMyOxEnPOfWj16zaViiklthYBRuXBzuKgwRVD1XV0FwraIk4N7aQYA4PiCkjHiwRE96VavqVzclw3SrqduPiI4VgRAcYiT6ZNGrF63s6E3X7atCsIY8xzIwDuUbFwYaftQ97r+4FlRr2CHMEiBkhWA2kriZ59arF0Xb9okODB2kF595MkkQoAHcFu4MGgNHrU27sAoRtUl4MzNow0gEg5AitQeqLsnVmcK3vPeWz4TK+6YyMAflLd49O1KdcfeXPc5fZ/p7mO89yDbElm/aKrdjrmwgC4xQyQCJFtvKGkMnp3o3U6607bTdRHtz+IqwrsW/KVAISMwwxBiilTNRZ9JeFrwhUDuu5feFxvkTlC2wmd2O0dq10fUytyC6eIeFJUsI/KSMyOQDVefqzvvbcrADddIgK4DeEADGYXODn0ofW9TLCQQAX3MQIAeJDb53E7ZBEAeH1og6lyte1LMRtQ3Lf8AGWIJEgEiFzyDTW31pC3xDcZIJEbl7Hac+fauZ6nqabFCyTGdw2sh7sGQwwMnkSIrV9dvUoDu2mQ5YkbYJ93nvPFakDoi5devLet7kCFQMzI5ypHlmPXNVJ7287xbEd4WI82AFR6bqV6RZAkueIyTwOORgGp9V02/aP4ogRuGcR/D/wBUaGiqwWfpfTLbW1BaDxAYIT5AjmRPE1s/Tid6rcYKDMPnkGRI/KcYqq6LqBYtLGcwMlRIgnM1YtP1DbYc8EDJHk3Bj5eXn6VsCNNADdYuKxHYGMA/QATjM4opdSrCSpDHJgkc1WW6oQcGfUH7SO//AHU9vrJ7x5f1opj9R62kYjcJuAZgyD8sc1ANWrYgI3l/Wa10HWNuQcUdqNIl0yoVWImR+tHYLp5F95CIgfzqFTmKkcXF5EqMYrFg+XpQocxnfOZHrXm6TRFoemKKt9NDcc0jgI2htp38K/8AGvNCfH9a0t4iewitemP4/v8AvXNOLRAa3Dx86ytSePnXlSEoqN5YNLeomIptqhmlXUFwKrHZ1IDSrn7AvF4+oqoae0zEBQSTgAAkn6CrN0vp9xMfCxEMedoPIgcsR27VdAmrVFn6x7YC0SqLuiRuJxjuAOR9uKrFq9qL4/1CwLHKy0d4kYFOdD7NraJZyLgJnIMTnBGACe0k+lNrWmdkcW8MkEIB4mXIbwsBkVqFVR0VjQ+xr7iWkT3mSfnI49DNNk6EtpCZECSRwPmSPL7ZphpdayqPeKROARujnuQAB/eah1l8Tu94I5yYA7GO57TNHzQ3Zgf/AMgUhUA8RxOJPoAPzDsfuar3Vur3k8xBMsyNLYifVlGcRGeZpT1LVbL7Kw3I2QwEsh7bf4sx4eDgEUUeprcUww7FkCwwgZyQO/YZGQJp0MkJerdaNycYPw+KYB5GMyWE54mlC6hgQxJzPqSDzzz9aY6nQrPxeEcHb2OSeTmaD08NIKs0AtIzAGTI/h7mgkMHxvVVRVlfEGkrAz4SrQpfgyOcZpk2uN1Eb42V4MW92wEBto3Ehp8R2wIIqu29ewG0FgCQeeCMEiORBitffFTBIMeIRBzGJI7ZyB3rUAbDqA2su97qhZRSu3aPhIZlO4KFJ4MScihEuMjiC1tInEFgjGDgxvyBj0oTUjAjA2iRjJ4MRgg+XPhapbVpmHltESJO7OZPoDxGYoN0GiK/d5M7pYMZ8J3GZwD6ZIrLrAjA85G7dB5J44ggfSvRpzkuSD3nkk+vc1I1oFNw/KNowBJmZ+1awpGDVswkwdpONvYiMsPKFie9eWNSx34BDqASSQB/CcckRiaO6b0261vctm64/wBquQR6+QmfvUp9mtQygDT7SOdxVe2D4iKHY1YFW+UAxgtOMgeHM9+8fWohdx+g9Mz9e/NPLPRTbxcNvcYPxBo9MUbpPZ3RHN3VspP5RagA/wDItx9KCkCWFZL/AIcsgvNcuEQgAE9gTE+nYVb/AGk0yaywQh2uCdhOAf8AafQ+faq3peidPTdt17eIRDKADGQDA8xTPQarduYDaoO1ctGJzmfDwZP8XOapF9sEZK32Rz5kuI7IQQwMFe8jtT7Q+z95kJI2SNo3DJk+R9O9XC5YtbhdKqGwCxAyOBn9PtRN66GA2sDxwZrm5eSSxQXyHLL+ge2+11KkeY/uaibFdU1GgW6NtxQwPn/eKrHVPYphLWfEP4Tz9D3rQ51pjRmmVa1eIp70rq5U5MClN3QshhlKkdjg1sto10X6HasvOhupc8j5j+dbXvZdWyhIntVV0Ota2QVq49M9ogYDRNMQalHKFY6ZdUwUJUd6N06TxgftVx6ddtuOZqfW+zdu7ngnyxS9hHO8MqTKAPOhdPb2ufKnfVfZ17I3A707+f8A3SN3kxx/KpzdrIUr0ME5H99qypdMAQv1rK4xCu6rTilHUbMgADJIAin+oWgVuhG3dxJnyEHicAmI9Kbjds6IjHoHRzZUyAWcAMQ0MufgH86W9Y62UvLa07hY+Mkncrbogk4GO4OZrf8Azr6ifceG2dgKHcWLkFmygkoIMkelDa63avLZttdsWbqSC6ySRGVfsYIOc12N+hkvYR0jqzGbW5re8FLgc+IeONzGcfoRtMHuS26le2qr+NNwRCLjAboAhWYhoyBLYpd0/oiI1vcHupd+AAraFxoIBgySJ7nHFaa3qVqy1v8Ay7m9cBBggASVPvVO4EGCIBHrzQToOPA5sdVLtsS9bANpwwdmm3AhkBeSWkSNv7UDd9nyV3Nfe4Qw3Mw22VmMFpl7m0ghQACe5pIvUlKr8aFZAVIkjlZxMw7gme4rNb7TX7irMAgMGPJYkgktI+IgAT86HYPV+CDrTNbvtYYSwOwHAJMAK+eJgHkc80mtatlfMkSJE7vr86O/z5X/AFU96SyMzHPhXcChMTmR3qW9qHvCLaLt5hhlTMmGiSpwADMCmUhqZNetIw3s5VcYG0meI57/AC+taHR6NSNzX4PeAJxM/D8setS2eha666ta090HZsBRWC7Y24ZjGRM046d/hpqDHvQiGcF3O8ACAIWcd6LmCvYBo7fT3JM3E3/7hHmVKhdsSAftRD+yOjuqPc33R4/PDD9IIn0qyWf8KrKkG9eJUAfAqrmZIkkk+XnQXWvZDTgbtPqWS4o8IdgysPLdAK/PNKpLyDHhlYvexOoVNirvlgZQ7lJj9DB70w6X/hxqQCXuWrI7ktueOMBcd/OhdP7WajTvBw3cGIMR88es0xT2za+pmyDHJDH5zAM/r2oP8Yc3hB972V0lsKLt57pBGAAgMee0k/Yitb/VtNp1jT2LagDmJfmZ3PJPFLde9j3D3UuqrqQDZZzvPGUPfkyCPrVQvahn5pYxsz/S4XPby6Z8WPInH9KQa3rzOd39j0pYlhjU9vp5IEAlv77dqoopAs0bUMx75+f2rx7bcZNWHp3so7LmYEE5AjBq9ez3sXZChypdcfF69sDms2lkVySOVHpNwEAowJ4lSJny86vem0ZQqm6dgA7HMQYLAkjngD5d6ua2ldrlpWDOcRbUBQBwrP8AEB8uYNK//jabnU+JhDOykwMYHooA70YSyI5GdHsq15UKG5buGCRkA+sDAmMdqvGi6NZTKW19cZnn61WtL0l13vpwCZhlnard5HqJP6VZem9TDDaTFwDMiPv60JZZJ+wo6cN+UR/xFQp0W2uQqk+oognH9kV4L+Y5/U0lIUGv9HsOIexbb5qDH6UFc9g9C/NhQf8AaWX9jTRnjJHh7nyoi2o8sYrBTaKnf/wu0jTsNxD6GR9m5pff/wAKAP8AT1B//JB+6n+VX1WHf6Vm7yP86NsdTZzhfYvV2DKbXH+xsn6NFSJ1W/ZIFxHUDklSB9+K6MrV6ygiCJH3ottmuyjWPahXxP3zSvrejD+NOeSPOrxrPZXTXJJthSe6yp+eMGkx9i3t/wCne3L5OIP/ALDH6VKV0FdRF09cL9aypbWka221wVYTg/3msrk1sVlcvGlXUBKmcjy4+VMdRkxQWst+E00cMtEQpZIM27pTJ7uCp84HPeitJ0lnJDXTmV4nDHxGTwTUVsZpvojBFdDbHcvRatJ/hppwqlrlxxAxIA5nEcZzTPTex+kt8WQc8ksf3NN9G/4aH0FbXDMx507imzj+SXsD0nT0S8VRFUeigY+gom5pkDgKiJAy20TB5zGaJvach1gc/GfKOBRGpIg+gweefnWUVQ6bORe1jBrxRTEXcCAJDDORzVt6J0pbdqd5yJ2zw3ofKlXVtBu1BflYB7RunPi88fSptZ1WyEH5TEeE+QEDjMnvRikkXbbpId3OtMgUMTMSTmI8uOR5Uj6p7drbc7SDBIMQTjjnsfOqb17r7HAwMiJyQe5X1+vFVZtQSf7+1OrYVFLZ0Dqnt+1wAqcnlYH1z5mq/f1d45DCGxEj+eR24qvpdIiMGn+j0ZdZfJ+HkD9e5+XlFK4pZGT8Cu9ed53ztHI8u3ejtDpZ3QI2jecwdo+KIEA8c+VTXNBcWG90SByQOwzmM1rotZctXWa2YlWWTBWGGVMg+tB/ZYCpUPOpezNi4xU6i1af3aPbZpVLoIOGz4XkESPLiqkukwByTERP2roVn2XGts2jccJcsKLbBfia3O5WM8EEkTnBpn0jo1u00JblVacg5xHxdjz3n5VuO9E5TSEPs97FnaLl1CFMgQDJPkOPtVq6X7G2xtPOe8EjuPn9asjWi6hQqgRCnJijdLpyg8XMZ/6nNMyDk2KtP0IjJG2O4Ek5mfLOOx5qexZKOwJlSAAWYY/iAAx9fWnaMT3+4/rUGoCxJ74g/epzTZkxDq2tWVMhAfFG3ieJJH1rnbe1DjUct7sMAV/iEwSR5sPPin/t51G46QiQEJB2wT5CQOBM1z0jcwn4sGOO3JPmK0WdMIKrZ3Ppdxw0ONu4AgDj+Hkd+KZIoBnE9+JPp6iqb03qAKadxc/EYHeCQciJ4xHNWvTsHEL8JEz37/emvsc0lTCpBMyB9wMc881EYPJ549f1/nW922FSJPzOfv8A0pa+qVhjxLzu/JMiIPnx37UULQzN3HaPof0qH/OcAMBHOAfLAoS7cmVaQIxkZODs58u9aabWiPHCknmV9PTP9aNAGH+bkQ08E/8Af9ntQmp1MsE3sCMnwkSvpjJ44zmtNXrgGVF3ZJnaswsfEWOAvrUzXQcswxiTA5wBnmKwRhpbsiFGPl+tEb6D094ztx2iPKPKpA4nyNDQbN7j+larc+lYbsYmh72qBiQ3nIBj6kYoi2SarSrcwyzHHn9+RWVF748j+tZSuMXtGs5JfGaD1IwaM1HNC3BiuBHVFYEQ+Km2kxQBs5plpUxNXloZnS+nNNhPkKJ07Q0dzx6etA9EM6ZfSirNwKSzTkdsn5RXQcUVbHE7RzP9aq3tB1YKrQecDt/fejNT1UohYyAJx28+PlXN/aXq/vHkFisxAME+Qgcd6zOjjh5BdbrLhMBzAIYDy/79KX63XnaIaGBkg4g/I+dC669L+KZOSCI9BxQt5ZJI4jPkPv8A3mmSL2B6h5PM+fzqDbU5SsXRlmwJqiFZEAKP0GvuJBBkCYB4E8kDz5+9E6DpoLKeB3Y4EemM/wDVO9LoLe8YPBlXUHJzMrzj70GAl03VbzYgW4xBGex554/eob0rbAZSW3SSIOJiI5FWS10tXMFSMHa2QNm2IPnBPHyk1PrvZpTaUo8wBJBJ7yY8jg/ekqhOyBOlXGfb4gF8swh4x54jmauHTOnsXBgsYhgvwz2Pp+lBdO6f7oAuioswOcjEE/MfrR1lmWSG3J3CwAMdwB/XiiSll4H+ltuB+IVBPEeQ8z/IVl/URiZ+vH2oW31HwAQY8/25zU50gkMTjv2B+R+/2oOxSO5qhkFmA7HaTk8DH0pX1O+4MTL4hJCtkYIn5N86ZarUFTtRm8WAACxOe+OP1pZrNBfZcm3bfG0fEQqmYZ4z/wD2thjIq/XYXaj2nt3WO3mVYkQYIEMY8+M1X16EfgmHAJkiSRPJEcDg5+81b+udPvXyot6pFAE5Agz4cbRgQTHeDSrXL7tT75jcaQFUABbZ55Jk4AGeQYzzWoopeEMfZ20tuy0kM4ErwFAxIWMZ8VWrpGtO0kiOJmBGMeh5j+zVT9mdI6om4nO1gPFjAbdEfLHk3erLobpF1xdkDdKiDMEkKdwPwniPNj2oSXoR7Jj1W4+4PYK2p2zJk9uPnP3FaprVZxgLiCBJDCSoEjAzn71PqkLABXAT4TBEZwABmTMZNJNJ0L3ZcxLGfHulQfKDEZrRT8gbQ718qpYA7RiRMgYA+uSAI7Gq90vVojlbYuFyPG1zPuyZwQcBpPyhcU1sXm9yVBjafCT4YIyQZJgTH8qC1FkNCuWS8Bi4p2kgHdz/AAgjywPtTUBMLt3ZfJxggQIXAknENnPp9ai03U0Nw29hZsNtKYC8F5kTnvnmI8xLjMhYi091yBuaQNyqBtAnvlm9SOR2P0moW8vu7ltg8wPCwYfmVhPw8BjmO9CRkhoLzflBmBkgDBkzjnyipN5gHIMGFMTifvQWoOz4YkyJmBtkTCjmT5V5oNfvU+IKSTAJgkSZJ/Q1qBQa+omYEf3zJ/vNeW9RK9hPmZyccDt/WhL+vBWN0mOcE7pgfMVFYuHcX3KEwMgzHnn5CtoFBnv1AhPE3mSQo8/UVlCam6FUFQSefCCeeeOO1ZQsNeigp0y7dk27bOBzAkUDdtMuGBB8jg1ftB7RnftW2ApJwOZp71PoFvU24uKFY9/zCvMhJywkd84Pj/o4efiNG6eum2v8MNMFgs7N/Fj9hQ+q9h/dCbSq/wA8H9a7OraJdkyP2buf/VOOK0vdUWILQe4+VCr1O5D2ypUryP2/lVd6rqioM4AzOPzHMnk8VZNE48dMk9oesnZAJ3QRGTzVNTVbYMgtPEH654qPqHU3NyQ5xBBrwqNrTuJ7iMHPM/rT0VSpG9++HIKoBgjvPczigWITJAaR9f7mKMGuVbe0iWPnOBx2IzQVq4D5KOeJopBC9L03cJCktgx2M+vaam/8bsd/iTEADxD1BI7c8V7ausviAG2QMMCNx7ETjFS2LDXWLKYByYBgDsMDn6RRAWTS9LBA/FSFWF3FTmASAoInk8+VN+n9IMW33M0YYqoPMwPEMDnPoaA0OhOxiDbZ028wACfENpIzifpTvQafO73e0+FfzRtOfhmIWfIVrIydC3SWtQtxrdwhAVO0d+ZmIypz3yatdpgbW7BU9x345jHYnFY18LucfihBsAVZbwjPPkZOOJPlQLdWBgMpUHG38s5J55OSKW7FeSV70g4UgmREyTHI7ATE0y090LbhrRkiIgSTExH9aUjRkmAzi2D8SgDEQFEj1JPHFM9O+wMklZMhiQd4IHinIHpWAyNLpC7yhtGI2t8QgmQT+3yrY3HI2iQZxMlQCI5nsJgfKhnJ3MqxI2glpHfBE/Fycjma9t9RK3ILoSHgrnBwQT3zIBj086ZCtWH3HYsBEgMM7wGiZ553cY/WKEve0Ftrjae6RvKz8WO8gNEFsDBjk1LpdZ7y5DhRtBGVg8g4PeZAPpFR9TRSCFUMRAK7R3wCCRPPn580rYVRWdZYdnS4X2oBgH4h4uCw+Inw/wDGO1T67p42BjIwCVGQzjKqGbs3n3mi7Zb3YlSBkbGJPPhbEeEkgYnOfM0L1rWe6tqbjKirBMj4hBXuMtI7dsUw3kk03vAi+ArBgqPyjC+GOcxE/Onlq4di7twAgBW5bEbzPJ4x2mql0rqHLI54AGT3cfmjEAjwjzPpT7VaC0z2rt3xESykEhcgFhEw0EzHcAUGKxtcuN5eFviXcJzgQTwJBgDFK7gvrLT+EeCSDBwNxgSoHEZmPuFj3rFkU2Z8LAtuELI8I5AAGT2g96Yf+c2yuMyo3AxJEAmMgY4+flnGqgp78+IKTIh8QXP6bcZkR2pVrtPcJkksoMKs9lGciSRJOPPvRmg6mbrMDt2MJicr2Qx3EjM5GKj6tfViql5LHaBbYZIwcxIBIjy4oXTCJd19GW570qxKwihSYP5DLHwgyCY7eoqydM6mdoCwwiUwSdpOdw5Eeamkuo0i++UuYKiUAH/7EnPfNGaa7sKkkIksNu0QWnOYgZn7VmwvJLpbrvce4wbwsxUsY2gQNxx8wI/7pXcvp75mvFmg7rcltsLMgAjxyTPHkMxTjr+uhFm1vtky5BZdoBkEgEA8c+XzpJo9TuR7llrY92CXDyd04wWkqBsAx5T3rBiMG6yzKS1oqsbtwQDwyIJJOTBOPSYrOm69bzEFTsAEGSJB8uJPaeKR3+rXLjMqBEG7uSpuebSZHwjGOK30ntIoubWVlgR3PrGYxmldhr8Lpobiq28Et2CxAA+XJ+deVXR1i2AWLRHP19PtWU1IlTLd03R2Lc3Av4vJBzB9B2pbrvaYq31qazfUsoeIwST5UBqdQrMyhywnwyqwPSeTXj8k3SSx/h6cIXL7ZCNH7SZBYk8kHypja9pkJyRVTuey11yWW4ij6/vFJeo6O7agOcH8y+JfluxBq0J8iwGXFxS0y0+0GusMrMH/ABPhGzmeck9h/OqF1NV2gO2+TJGAOO/r/Svb3Q/8wwuHV2xEBVngAxHap36LctlmK77bH4khoFdcUkQqioaq0qwRABJxMkeWa8XUE+C2Wz28/wDrmm2qUG7CnAEZHwmM57igNXcJELIfd4VA+pMxNWTMwG9p/EZnBzmi9D07ex2qCQJk8A/3HNNeidDZpuNDLA8JJEzntTML7t04QY24yfCY+cgHNNYrYLr/AGe/D2hiTsZyoWMjEwYBGB60J0r2evbAFYqXJJ5HhX9BxjzkVY9J1W45MtJG5lkcjjjuZnHpU2l04Ykqfe3CSG3QP089oAx5xQi7FbpG/Ska2UDS9trY2mMEkjPhHhJz9qNXrdm1cy6huyrmOwns0iOaOW0qIrMCCY3CSWHbuYECfvXj9NsOzAIrTmHiAe2fin0+YprIveTLuu3qVRl2EKRkA99w8gJMzzM1Fp7a238aMHYwrDcWAMCSQfCnfNGXbdq2q2n92A2ABAyZwB3/AC5+tZp9aqHZbQyBLSIQLGW3t3BoWAm6l7M3XXdZueJcKu4bXBOWII+IDAHFF7Q6ILm9HKgNvyRHp86j6d1RSNz3FZZAgYIkDgnv6HtUl5rWQ1wmZguVkYxbURlhE9zQqgXYNa92u4MWcYO5gIHkBGZE9s1L/wCDRpZQu7gvtkj0yc8n5E1DoUYOy3eD4lBySJVSSB6nypowCncCzNJwckAZgD80Z57Vn+ABtLpjaBEkgtjHcjgnt2NQ6i0CMW3g8YA2kcQe4mOfOiE6g0M6QSclSIIjiRzurS11AvO5drjDxkDPlPEiKWzURvbJfInABg7TgEk+pMxSjrvs9/mLLoU2uWUy3C5EiV75Pb61YghWSDEAnmDEExBme/lVe9otYzlDadk43W4MkAQeBGFkQe1bsgxuzzo/u7RKgh4XlYAxydsYkAfairmsturItosCsZUwTnjz4J+mOaS9P9pidRsdR7ogANsZWJAjIM4J7+k4prqndTDN7q0BiAPEsGAGjGcekiimmwyi1sXHo5ARrdtbZdtrEZkNJLMp7Z8hRNjoVxI95cZufyqCGPAAOREefHFa9O1k24LlnaccgqSIG7tyeOYEUXav2rbNtVmcjCmYWMSJx4oWD6dqZgt6BjYA3bYCmUIacMTM8xJg8znPepRoLd1DvRrdoiVg7WDBSoiPMDdyPirTV9SW2CSQbrAErvgAc4PbPn5mpNLcUh2SAwhirGZAJ7mZBAkehpQ2SapdiW7gtteAQ+IbjcyADu4HM9jP7+9O6gLgm2pQYQ8+E85BMiCGEDuCOKj1PXiXFoI3iE9ikASQQPNfr5VBoepKSo9xctIQcZaRABUgkEfFzyAB2NLoLV5FXtBdYh2Fz3jWgCAFYHncQJJnzAOBVXsXSY3E27ZIkx2AB8XB3RuzxzV96faSzuC3AbduHZztDIcsBxBIUZny7UBr9QLpdjbtOoUFlEMzFh4d0fCBEGImO3clFJaKJreq+8dlVjdYGBcyCyzEzPkRk+laX9WbhVirWwFItkHBIAByeeMmrQf8jpi8W92qePdhF+AlI/MdoyWMnsKp/R+hXNTb1DKzAWbZcDJDEQzLPY7Nzeu2mjlB7oY6Xq11F3NbLlQMvtiD3iA3cZnvXtKOl3SbbLK5cHxZOFIEA/M9xWUBlnJ032m6wQpTaUYxEiMdzPlijul6G7bVbtxCqbZE8kkYx286O9p9Ghu6SVn8RR9CVkVY+piUIOQZmvNjxrq5eUzplzUoxS2UPqftG7ygU8flE4+nHzpToNZcFyDMHlWGPlDc10XpdoW7VsINoKgmO5IkknvR1wzzn55/eq9E8k/n6fVI5v1T2OsXVDWvw70g7clG8/CPhPypAq6rS33EEmBtGQpE5IB7Ca6d7RaJFRHVQr+9QSMYJzgYqse1jn/Ls3dSCD5HNHilJXYLUkhHbc6toKH3vBKCfkTHpWmt9h79uXKluPtHeO3FdQ6JpEtWUW2oUbVOByYGT5n1Na6jUsWKk4EeXnHPNUcut0L3vByxdeVgMG8O0rEADMnjtWX9WjHliZHYeYJp97Q6RFu4UDwqfrHNKtCZL+hx+lGM5NFXGKyYsXdw3e6ad45JgHn/AGgDEx39asenBDFn3EBQBkgHyJGCaXew4/FuN+Y4nvG8CB5fSnntG5TC4BJkdj2zTp1ghOraRvYWTJ7Z55+X0rZNOZlYB53R3A7Hiah6cJG3tPHyo61hjHlP14qrRC6F+o6Y9wjeu3YZRwMyRG3yGCc+lHi8WhJnYYHwljK5kLiJjPOaJVvh9WzQmjMeMfEbgE+kHH6CliZuzfTdPRc3DDSfCsbSSPzL3PGD5d6hu9MXcbzbXZRlIwAcgx2MSPTd3qWzeLJcJPwzHaI44oplxH8W0n/1/SiwaIOj34tiEClQIWWMduT6Sc/aimIuEHIMdu32wD6UH02wBbLAeIk5yfzHz4qTW3CLwUYUrJA4ndzHnWYKpjLTJ4mYEgwBnv8A33nNDu2RtBBkjI8RUj1GMzx5Gvbi5Py/pUuptjfHb7ftQQGC39Z4ggIMQxBHYgysnjgYqNeoBDwVBEARgEH0wfr6VqLQD3QPykRk4nmgtQoJJIBJ8/QwMcfmb71tUFKxsmpVhD20AyM5kfICBM/rQHVelrcBS2yqWGyGwuBIG3zkqZ9BW9m+x0yGeVExicxwIqs6fVN7lvETMkznIKAHPz/byrdUFBNvpRsJsuBwNwI2OvjY8BSRLKSeD3MZpv06wXsuAx3xATaAvIMZ8WZyO1JNfdNy8N5LbTtE8RMccfWnGiE6lR290uPmwH7GKzWBmxdrugKzK5uMXlvw5HuyY8UnlRj51pa6mQ9u14ZCnacEyYABHkMRPnW3S9Sx1motljsAEDiODyM80wu2xJMZDKATkwxAYZ7HyrIzfs8t6ZbYKM7F2M7TgKRzHnk8+tKdfrgrgKpaR4xuLSpEOBuyT8vOmW8h+eSD5/w9z29OKk0+mX3dx9o3rcIDESQN3Ge1K3Rl7ALuuZ7MbYNwC0hdBzyDuxMxHcz64qLQ6M6ewVti1duiQWPIJbxeAZbZgnGc9qZ6/UEPeTG1bAcCBAaDnj0GOKrvs1qmu6TUXLjF7iztZssIQRBPHJo0wJir2gvpel/eln2qAFUKh2+AkgGQcCMkwTSfo+l1ABbT3lUWN1wEi2CNw2tEgknbiDWtrVMSZM+PkwTnJyc96uXWen2xpSNg5P7T+5oooyhdMtATKoSTIZpC+RwMRzGKymFrWNsXIwJGByGKeXkYrKNMFn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46087" name="AutoShape 8" descr="data:image/jpeg;base64,/9j/4AAQSkZJRgABAQAAAQABAAD/2wCEAAkGBhQSERQUEhMWFRQVFRcXFhgYFxQYFxcVFxcVFxcUFxcXHCYeFxojGRQUHy8gJCcpLCwsFR4xNTAqNSYrLCkBCQoKDgwOGg8PGikkHCQsLCwpKSwsKSksLCksLCwpLCksKSkpKSksLCwsKSwsLCwpLCksLCksLCwsLCwsLCwsLP/AABEIAKMBNQMBIgACEQEDEQH/xAAbAAACAgMBAAAAAAAAAAAAAAAEBQIDAAEGB//EADkQAAEEAQIEAwYFBAEEAwAAAAEAAgMRIQQxBRJBURMiYQYycYGRoSOxwdHwFEJS8eEHFTNyYoKS/8QAGgEAAwEBAQEAAAAAAAAAAAAAAQIDAAQFBv/EACURAAICAgICAgIDAQAAAAAAAAABAhEDIRIxBEETUTJxIjNhFP/aAAwDAQACEQMRAD8AYaR/zVmp1HdVaPY/zdDaiTK8XzsrcuC6QEaklS7iGqAb6q6aalz3FdaL3+C4MacnSCUajVppwDR81PPyXLyaoXk9c7LouG+0sDAASR8l2Px5xSpF8bXbO404wslK5/Te2en2Bdf/AK/8qzVe1EIHvZ6YI/RLLHJemXU4/YfJP06lXM1Abglco/jw/sNuO56BWRPc4Xv3XLTvZDNK3o69moB6q4OXJxa0tIyiNdx0tjNbpnB2c4bx2LTcv4oF9uq4eSONhJYPhZ6LNRqi42TdqMcVq0W4rs5p5W9Ig2bPqraJTXhXs4ZQTsB+fZLOK6Z8LiHB1dxssv59GWJtWSijA3ySaAVmql5fK0fNLBxBt3klDa/iJeRWK/NVh485S2gqPoOEZvKs/p7OyVt4o+qtDza1xN3ldC8ST7ZuCsfDSVk4ARmkha4WCCuTOoc7clFcN4mYnd29Qhk8J8LT2MqXoZzT/jOjvykY+NLnJbBIJO66ebTNefFjPmrZKtVweQgv5fjSv4+SFV0zVYq5lnMUbBwl72kgbKkaN/8Aifouzkvs1MGBWBHt4PIaNbqUnBJR/baX5IfZuLFpK2AmLOBSnpSiOCyf4ofLj+zUxeQp6bSukcGsFuOwx0BJJJwAACSTgAElHHgsp/t/JF8NbJppGy+GTVgjY0eoJBog0cgjGQRYRWSD6ZqYt4jwuSBwEjeW9stcDW+WkixeRuLHcKOp4dJGaewi445O45JWh8biRgW1wOe6ba7jcT5o+aBxha8uewyODnlzWMNPNllNjZQt2QbsGg5H/UJoYWNheGtZyRjxRyvb/SM0gGpaGVLQZzgDlALiOtqgaOR13CZYpXRSRuEjSWltXkGjRbYOcYW+F8El1BcImg8gHMXPjjY3mPK0F8jmtBJwBdnouz1v/U1zvFIZIHPfKWO8Y80bJJdJJyNNWABpXChQ/E2xlG32kifJrPGgc6HVTifkZIGPY5r5XNAeWOBHLM9p8vUEVSxqQo1/A5oCBLE5hLS6iMhrZHxOLq92nxvbmvdVPgPAPldVWcHAugT6WKXa6T/qHHHCYxpXN/BkhaGzO5Ax51eOV4PNyjVCifN+HvTiFLUf9TXvbqQ6N/41+HcgIY0weD4Tg5h5mC3PAFUXO72sakcVDxKRgpr3AdgStqiliHGP0A9q0Z8rh2r8ks1M1WT0Rmglo56pR7QwEEjABznbvX2+4XzuZc8n7ZdHP8Q449xIYHAWRdWeu3S0s02gkldhrySLstOfgi2cIDWsc6SnEMIZH7wc63NebNEAAXy317KDg0nxRPLzucA0uBBDh7znOGzaIo/GxhepijHHqJTgUycKAHK5wa//ABJAx6mqB9CpajgbmsDwLaWkgmqwaORg9Pqi36mbxYGNdEGGy+w3/LzCSxZNdBm7PqipYwIpHOkjADyGA4aSRyuDRvXKSbF5a3uq85JmcFRy7bGWjP8ANldPqidznpjqitZGPOaIbG7kJ/tJrH5dEFJp8Z3tdCaeyTTRI2ayQ70sD7bppw7is8fNT27YDwCP/wBAhLQwVf8ALC2X7Ad/zSzxRn2hU2h7FxV72PdJFy8jQS5hsHpteO++yCh4qJTVk74O9DJP0QOmLgRyuN/n6YTFvEXx3+HGQ4USWgHzAA+ZoB26Ljn4q3SGaT7JaYB/ukH4FOOH8MLjnAXPabURRtd4Ubud7S22uNtus0dsorTcbmihcPF55eZteIMBuebN5O3wpc2TxZehIYYcrkd/pGhoAbilPVaFkwLXjfquP0vti/na10bSC0Fxa7DTmxnfpjun/BfauGdt2WEe8HAivgdiofHOG2j028UloRcT9iy02za+oXO8S4YYjRXpmj9pNLPbGTNcauqcOtXbgBvX1XPcf4KXWQQQO3/C9DFkknUjjyQXo4YNWnMTGTS0oGBdxz0AuatBqOOnW49HYPoLRFop02rfGfKa7ptpvaMgU4YSz+nC2dOozwQntrZjooOIRHYhXlzegXLNZSvZI/oSuWfh3+LG5M6IMB6rQjykzdY4KxnFSOi5peHkXWzcvsbUVt8eMIQ68AWVJnEWd1F4JrtM1hUZroiXM6kboRmsbSubrLG4oeqRRa+zckC6vhcUm7aPdc9xP2fczLct+66tupCN0+m5wT0VcOfJB0nYOzzEtWNC63jXABlzBnqFz50ma6r2MeVTVo1ATipyvsAVsmY0TfDcSfNih6dUF4aqnZmgUMWInwViJj0tklInUMErKPvDY/ogbU2Sr5mTsqmJ9TwyNhD3td5Q487RYa7mJZbPQHcoJ+leGxeE7xHSW489AuabaBTulcwu+q6l0gd1p3fv6FDSQNL2PcwczPdORQBusbhdkM/LtHZjaZyngsdK+NsfK4GmFx8oqsPO7djm9yoSxgloPhyyMe1pj84BAOQCdzZrtvuuk4hpYSDz84DjnlJLd75azVlVnhpEzZHuYIw6wPDAJxWXYt1AZvpsrR8iK7HeJvoWa3SvcXyyawCHnDYq87ebbkexuGhrAM12pCzcMcXOJZ4bS6o+dwDpHXsxvXDhnbYdU60vBwyKSMuLhIReABg2ME7oI6aB80MTnTuOnY4eGGZkc0vlIa/m8vQbdBS6sWWGT8Wc2THKHYmfAQ2iCLGzgQ4dNjsgmis9h/Pv+ad6zWQS+PqGGUm+d0L68viSMaXNkBPMBzkUQNx808kTrG4xYB3ojc+uV0p12Q7MhebFdKGO/VNXuwbArr96UNJo6YO9rc56b5G387pJMegfUaLDeU5H531VExoU4WTm+vojTGQLLqu9yACbGPsEPxG+bI2FfnlZSFashoNNYJO14x/OijPg4cd8UTt81dpo6O49B3227rJdLuRkb19gtafYKBo5KDheH+9bQL+bVjZQIXRNDhbg4nO47DspGJ1bH4/Hv3/5UWac1vX83WcYm/kZK48rGtkc0tuy4nN12vApGya9g8MMa6Qlo5iDnmGCeWsdFR4OKsdvX4qEQFjYnYmwD9O9LcPpg5faDZpKkijayzI0HBHlskUemALKJjjY7mDZGnlvmzVUavPT1S0a0sI8PynoR9wp6Qhoe3kH4gIc680bwO2SD8kP5oNxY4j4OXCxkdCMgqR4I7sgvZjiH9LzeYuDtmm+Wx1A7lOvZj27M03h6iFrQQSHN5hy1/kHE2PUIqa2biAt4G69kazhJA91dfpdZp5f/HIx/oHAn6bowQMT0ZJHnMvCHXsof9nd2K9HOnZ2WvAZ2C2zUcGzgZIyChZeCn/Fej+Cz0UDp2IUw0jzg8Ld2URwx/qvRnaViiNIxaheKPPhw6QZyui4ZI5rBzfBPzpmdgou0zFJ40/QaSEUsnnOMJfxPg/N5mjP5rqhpmrUkLaUvgcXyiCjz+Thbz0UBwh3Zd/Hp2eit/p2K8W2g0jzp3CH9isXoZ07Fie2bihKVhK1L37qp0i+eyQlCTTCTL1YyXoUI+VQEqi79BToP4doGx+4SQSTk2QSmz9EyXlD2hwBujtfw69Ulg1JCZQ8QCrHIvZ0xyv2PZNFHIKc0GxW2a+O65zivsrO1zXQSvDGWeVtGx2cCRZrHVOtJxkbUmkOoDh5Dv8AVXWWpcojpqSpnkHFNNqCS/TwCMP99rWguBvFk5HfAAB6BUw6VrnBniiSSMHnOc52Bd71XS9T497NNlp7DyStPMCDXN3Hz69D9155xXg7W+NcYic6/MC4htOBy3pzdR0pd2LyFNVLsR4adx6KhAG5JqhWe56fGgh9XGYns8wvxeV1Uapri+vr9wmWhhY+JhkJkbV2ASXFvZoyT6fVKZNF40kga8C4/ELjXmeXuJAG4PI0At7jtlUh27EyV6BWaYxskEjHODZWOA2NAkOfW5bsP/srpml7WysaTbieQ1zFoOSPt0VLtY1jm6jznmZyMY6sta3ww5zh0oXQG59LRbYnf1MTwY6Y23NBAMQ5bk5mnJOXHHbOyuQKbhkyzn5mOoWBykEfuPuouLhYBsbWDj4g9lMcUY5txQ0HSchH/sMPxsT2Vb2Rxxu5ZC5rX8hNZ5jew7UDn0KCRrLHu8ud7FfdThh5jRqv17fkqZYTQOwNcuRmwNviCFcxhuqONx+qP6CWzaA+8RWfihP6bBNA56b5wE5/q/EgJIqr+2Era6m4NXX36/ZBGBhpxdUT6LbouZmR5hVH6D9QixM0Eb2Ou4xv/tbbPfl+/cnP02TWxaQII8cpGB+d74WvBc33XOr4bdPimmk0fMS3GPVS1Wm5DvYzjsfj/NlnT7BTXQq4NpGwyiQ2S3zNO31G+6ZQ+3mo8fl5Q5nNQFUa9HD9ULrYsCjvWxODg2ENNFZwSH/DGAcmvghx3aZr+zvm8fZzcpeA7sSB9L3V54ivL59GZCCXZuqPoidTxOWJsbYSQ1t9jeevomTa7BdnpLdcSov15C5Ae1nJC17224miGn752+CZ8N4zHqGOcCRW4PRNyXZtjk8QK23Xrn4eMxONNkaT8aP3RzXI0LY4Zr1VLxBLi9QWoPIP/rlE69AArS1AsOGtWzrylpKy1qNYwOvKxAtYT/AtrUEJc7oqJoiPgpNaRumGkZa5s2FZF/oyEbyotK6DV8CBFswe3RJ9ToHMPmaQvJyYZQexyAermSoalZGFzuJrC45CmGj17mHdLGOV7ZEEkh1JHSRcd759UNxfTR6lhH9xFdM9ge6TNmV7JCtzknZRSlE5OUxhtl7oWiSRjA0EO5QaAB3HUnuUTrOEtdM0lznSMYL5gM2T5yR7xrBP1s5UvaCRjZeacc7XcgY265OXc18ST62jeH8SY7V8jozfI6nE4cDyH5HC9Kc5OPKP1Y0HFbasVP4S8WY3U4v5zzixQ2b6BDu0zYp3+HHzSyNe+N0hsczibZWx8t7rtZdG0+7j4oU6OlLH58o/2K/9LPDiy7xun9HJsfOPBEb4mPYPxYRyt/u98ge9bOXbZbEcIlnEJ5pHMNQuaOQyYdgnDqyax1XTO0g3oF210LrtfZDv4Wzn8QNHiDZ1ZwK/LC7sflYsnTOefjZIHN6jQvljbLM5sT4nea9yw0QeVt06zVYtESCT8SQMLoa5o3sFlzSQKoZ73extSl4MyBjwWySNmIaQ0Xy0Q68dfzWP0b2TRNbP4UbAAxjS7mIBtxrYkm7JXTV9HO7XYxaGljoxXlaSXWKGLNnYdVz8pbzOa081NF1tmqN/FMeV0vixSacxwueXAsI5g/8AtJv3m30GM4W9COVzo3RNi07aYHuPK57gbb5jh5dk7Ytbi0CxY8bLQbmyev8AP0RMc5ImfLC6LwhZIBzbg0R+br5gb9FCHSFzGyMtzDdYo4rm+YKwSzS6gtN9f5+gV009mz/Og/X6quHSNtt83O88raznFYHxWRsa+V8WecC8jrbfKR3o/VYxk0NtBBwPyoH59lS6Tp1Iz/PmEdq9K6IAFhNu5cZzWcjGEs1MVOI6/wAH6LL/AABaNJd3VWD6obXRt6E2AfgNiB/O6m3VEGlGxtjbPzTJmcTUUDHMIcdhfqTkFB6KegWssfr0Kt1EdmgaGP3Q/hcvrdfum4pibRTFpAH27IB2V/EeJSc4dG5zRXQkfZBveVY155b9EeG9G5a2dDwfiz+QmV9npYF/ZQ03te7n5XxjJqwSPsUih1BPyRjOU5IH/PdFQkBtdHXRa9huj9dvqr2OXO6TXiuWhWyDbPNFL+FZaT7u7T+yVJ+zOvR2TIrKyaIDZD6LXc+COVwq23dfuFfI9YJWGrFKMrFrNQRHzOFVsnnDtJQspfotNe/UfVdFBFhTspRnIAKCmIWuFGj6FS5QBsq4I8pWggGp9m43bW34bfRL5PZV490h32K6sNUm7qEvHhIJw8vDJGe8whUg913mrGEjmiBJsBc78JPpgYlarC8AEk0ALPwRb9O3slfHpIo4TzkhrjymtyDuFJ+FNds12KpOIeK+MBocyQFxLm2G4wBex/dHcP1En9SWOiaGCM8rgO5b1+1JUzldFULwxhpoc47EnZ3+Kd8H4e6GMMJBNlxcDdl1bHsAGj6q3x3/ABX6Oib4xoatClzqkNU2NUv+ZR7ZzWaLQei14Cua1S5Ek8GOXovj8nJDpgZgr0VD9EOYGhY61n4A9E0KgYwpfFlj/XI6o+VCX5xEw4eA9zrd56sXgVYBA6bpc72eaYmxyF0rWPLhZp1uqxYO2PuV0zolQYwf5lXj5ufHqcbQ3wYMn4vZzup0kwM7+bxA9lNif7gPl3btgA1Vb5VUcQPgOLBBM1sjWRN/8RfTiHOo43s98dl0bo/RDOgA6Lqh5+GXbpkJ+DNdHPaRk7tNLFHN4kzpmB/mLfDa3nvlcavmNXX+PW0THrmvafxPAOndGySdwt8wHl5Ri923m8VdUjddog5rmtd4fNkluDeLON9qQHEWBzGtfb2sLTV4c5reUF3fH5rrjkhL8WcksM49oqf+BHNBHIZJy9rnPFCNoce7j71EXj+7GyUcVmkfKyKIlziAObNuItt32OT8wt62Bz3B7q5bBIsDO3M/5DHdS1GocxjjEQXOpoo27zdR2NBNavQvGuy/X6B4ebb03GxrH3pLZWlpz8U04TxQfhwODnua08xJ903YYPhhJoI5TM8PB813jGNq+yPS2FbGgi5g0N3KF4jw8xAE9UTpJOTp1UtS50/NWeQix1ojDh3GD9EqmGhK1tnYLTGW115H7dEYdLy7nPZCvhc0HsVbHNPYsoArbAoYUopOl4VxYMIvwwGAgC6r9yrxTZFkdLOLB6J5p9RbvKQaGVz0cBOANkZopC0J61QofxDQSvcJIyQ4VVJtpNQ5zRzYeMOHr3+BUuHyXGCPn6qPDtKeeRxy5zvoBWFz5I0OthrHLFjgsUhx9pnN5gOvZOmyUN1z/C9VHI8ua08wFE9K6BM3T1upR2VkqCXyonTt2tBRuvZMNOwUmYAnCk0dlFoUtRIWjyttKEH1z6SSa7TnVQ03mcLcfsk2pfQJK3KgUBuKQcYb4vu04ChTst3yR6/srtWyV3i22iHtDTXQElxA2OAAPihItG6RrmySNjpwOC3Yg+Xpfdc2TNyVI6MWOnbLIdJDIGxiMvjc9wc5p5Qx7Wl3Y7j5UnkEAaAAKAwAOgQ3DdCyMeTbp64Fu+O/yRrAkUuMSWWVyJtapgLTQpKTlZMwBbWgpBIYiQt8qkGrHmgnQyVg+odQSaaRGa3UXhKpXLtxR0JJ0TbqHDYlG6Ql4cSRjpWSlZW2Pog9itk8bHkW0h8fkTg9NjR7mAlrjWOouj2CWyRBxqifh+y3rJSXWVHTPJON1OPiwjGij8qbkIdTFT3NADh4hJJH9wBAH0r/AHaHbKWu5sHNBzayMgggYv0RnEZCyMl5bzlxJs4bZvlxuQMJVo9L5HHADx/bdV89iFV62K9ls+kEDHyscS5+xPQOOSg+Byu5nWSW1Zvv810GnfzNax0QLaAsEUfWjsquK8JJYGxABvUCh9VlNt8WgPitpirTa/nlDa8pND+fJOeA6Pl53uFFxoXvyj9ytcI4E2I8xNuqvQfuU2EgVUiMpWLeOcCE3njdyyAddneh7H1SzXOZE0MebfWdl0hlHZJuOcG8anMw8Y+I/dFradmjP0KRpweX/E5v9lCOH8Q58t/ZH63XthjbG0BzgEx/7eHNa4dQD8yLXZBpoRgkul8NhDc82b9FknCnNaCcX9e+As4dC998w68o+SZ+E+RrT73Lf0AyT9la0wUb4IwgFrRtmz8N0ZpHCrGbJJ+NnKq4Q0kEVuDnt3KyKTygAbCh8juuXKxloKdL6LEOXLFENnUsFbKOobzY7FThirdEtaCkcbRW6ZqEGsJppHnYg/RDwsCPgQaMWg18FZ4wUgy1CPS5Jxy5rv8AQ/qgE3Obb3C5zVx7ihXqn2sHKPL2SHVOwcFx7X/OiWVVs36Oa4hpP6h7S2byNu+U5Bo5/IfVb1fD4y5nNEZBRBcHctWWgOd/kmzdCxvujlBzQVrIlyOL7KPJWl0VM2pSCsEQUvDStNkSsKSm2FWiBJRigBSV/gqD4llEZRsr5lTqZaBV7oqG6V6oX1wrQhbKNqKF8hsm1Q4IxkABzlVS6bsV3JHMyh7wRstQjN9Rst+AVcYHRjzNFOoWXAcvqSdlpOkaKbZvXNJz3S104jBJvY7fDdGSMf4hi5qseVwo32+GELJweUs5JMkWTy9uxulJTrRbhbsQyEFvMxzvDFksIy43k53VFukc3ww5gFEgirGM9iAnDOBvksEuDK9NxVUOnw9FdD7PFlASm+YVzbBoGx6b9Uewt6NR4AA2GPki4jYWO0RBIxjqFkcDh/tWRzNbNkKFq0Rnso+F6IgopMhUecqyaAhU8hPQoGoUcS4D4judponcdD6jsUc3iHLKyJo2qz8AiQw3sfotyaIk3VOogOrItFNp2G7VMP0uoYZgwZIHMf0ROl4bTK6ecmuxPNQPypINDo36c9XSSmg6sDO5vquy4Q0OLmDIaOUn15bJ+4+qr8g0VsUaKHlDzgCvsl7HYCca3RFniYJ8qTxxO5RY6BTbsM1RYJK/0tLQjPb81iUmdoAi9Np7cB3+w7qEcXm/NFaMnxAO+/oOg/ndYsT1OjpxDTgHF7n6BWQw00l1ihjPU7fuq9Xw8ueSXmgcDsFnh8tNu6yiYL00lCz0RDdY0mgUEHYQE0lWRsPVTZi/iXEMUEoE5WpX+qqUpMFk1YAqmq1oUGEkAphqgArGpGEkAr2sVTcIiHKUZRspk3UHOU9SaKBn1NBUUbKJ0iGs1FJW6VWzuJzhU13K7IR4ojJ2a5kQzSFzbVbAPirGTluLVBUgR8fREyam2chAJPU9lEt5ipnSbZCSTT0x0mtooilc04V39WQbG5wcIkRBovqEHqJQXWsYm8dkNONleG3lUT12yhF7oaS9mHVWKVcrAAp+E0KrUZ9QqIkzbQaWuTCkwlpIO9XiiMrUZsI9CmnD/SxkPfF7K4x4sKRYcV/M2t2agaSE3sUY2E/VRaATlWONJ0Ak1ljIF9lZwg+GRH/k7f8A+Ion5ucQPgFkIsX1UoPK4Oq6P3Upx1oeLoZ8aAYHurcf6C5flPWl0XFJXOijfsSSa7UcD5YXPyCykxu1sOUiFi3yLFUkdlBn5kI1hpwpBaPp8UfFusVKJcu36rCMqLvfcpxjKBiEt0ls4Tt8FhLdTBSkzC1ykApuYskblSaARCt6KpWA4Ugk2qYVQU7SUEkETChgiYlmWiwTXC0onjTucAlDS6W1fGxJAEGmLm+iGljyUyIc1u9BL5avddCYhFh6KbjfyUWs6rXMi0ZEgEQ090O16IacBI0yio2RlCvq9kU16HecoxFkSj2VUrMq2HqoSBNWwWVPGFUOqIeFGWGhfdOKwVp3W27fNbj6rGrMQZ6NtsA7uKJn0gqwOtITSnlopkHgsN72D9Eo4l8DKsewNpXRx2TXQlCSEklUWybCY/dNK+Fm/qq9J7vzRgcKGM5SsZG+ceA6+l180lji5gSr9SScDZERcPLKs+8AfukSSM9gsEFjZYiXQ8pIGVtE1DzTIiIrSxEc0w5crtOtrFjBTfdCA1rfyWLFMwrlCg8ZWLEjARAUxssWKRiNqBdlbWKTHiXNCIiGFtYlHRGVotXlgrZYsXRjAyrVRjlGEk1UIzhYsVkIzGj8Mpa4rFiaPYCcByjolixGQUbAyqHjK2sWiFm2LT1tYm9gJub5VVqdgsWLIDB42qNZWLEWIHx7BFMb5SsWKbKFWm6/FCOGSsWK0STC9Lt81fL7rfn+ixYgxkDQe8UVL0W1iRmRBhyVixYgY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46088" name="AutoShape 10" descr="data:image/jpeg;base64,/9j/4AAQSkZJRgABAQAAAQABAAD/2wCEAAkGBhQSERQUEhMWFRQVFRcXFhgYFxQYFxcVFxcVFxcUFxcXHCYeFxojGRQUHy8gJCcpLCwsFR4xNTAqNSYrLCkBCQoKDgwOGg8PGikkHCQsLCwpKSwsKSksLCksLCwpLCksKSkpKSksLCwsKSwsLCwpLCksLCksLCwsLCwsLCwsLP/AABEIAKMBNQMBIgACEQEDEQH/xAAbAAACAgMBAAAAAAAAAAAAAAAEBQIDAAEGB//EADkQAAEEAQIEAwYFBAEEAwAAAAEAAgMRIQQxBRJBURMiYQYycYGRoSOxwdHwFEJS8eEHFTNyYoKS/8QAGgEAAwEBAQEAAAAAAAAAAAAAAQIDAAQFBv/EACURAAICAgICAgIDAQAAAAAAAAABAhEDIRIxBEETUTJxIjNhFP/aAAwDAQACEQMRAD8AYaR/zVmp1HdVaPY/zdDaiTK8XzsrcuC6QEaklS7iGqAb6q6aalz3FdaL3+C4MacnSCUajVppwDR81PPyXLyaoXk9c7LouG+0sDAASR8l2Px5xSpF8bXbO404wslK5/Te2en2Bdf/AK/8qzVe1EIHvZ6YI/RLLHJemXU4/YfJP06lXM1Abglco/jw/sNuO56BWRPc4Xv3XLTvZDNK3o69moB6q4OXJxa0tIyiNdx0tjNbpnB2c4bx2LTcv4oF9uq4eSONhJYPhZ6LNRqi42TdqMcVq0W4rs5p5W9Ig2bPqraJTXhXs4ZQTsB+fZLOK6Z8LiHB1dxssv59GWJtWSijA3ySaAVmql5fK0fNLBxBt3klDa/iJeRWK/NVh485S2gqPoOEZvKs/p7OyVt4o+qtDza1xN3ldC8ST7ZuCsfDSVk4ARmkha4WCCuTOoc7clFcN4mYnd29Qhk8J8LT2MqXoZzT/jOjvykY+NLnJbBIJO66ebTNefFjPmrZKtVweQgv5fjSv4+SFV0zVYq5lnMUbBwl72kgbKkaN/8Aifouzkvs1MGBWBHt4PIaNbqUnBJR/baX5IfZuLFpK2AmLOBSnpSiOCyf4ofLj+zUxeQp6bSukcGsFuOwx0BJJJwAACSTgAElHHgsp/t/JF8NbJppGy+GTVgjY0eoJBog0cgjGQRYRWSD6ZqYt4jwuSBwEjeW9stcDW+WkixeRuLHcKOp4dJGaewi445O45JWh8biRgW1wOe6ba7jcT5o+aBxha8uewyODnlzWMNPNllNjZQt2QbsGg5H/UJoYWNheGtZyRjxRyvb/SM0gGpaGVLQZzgDlALiOtqgaOR13CZYpXRSRuEjSWltXkGjRbYOcYW+F8El1BcImg8gHMXPjjY3mPK0F8jmtBJwBdnouz1v/U1zvFIZIHPfKWO8Y80bJJdJJyNNWABpXChQ/E2xlG32kifJrPGgc6HVTifkZIGPY5r5XNAeWOBHLM9p8vUEVSxqQo1/A5oCBLE5hLS6iMhrZHxOLq92nxvbmvdVPgPAPldVWcHAugT6WKXa6T/qHHHCYxpXN/BkhaGzO5Ax51eOV4PNyjVCifN+HvTiFLUf9TXvbqQ6N/41+HcgIY0weD4Tg5h5mC3PAFUXO72sakcVDxKRgpr3AdgStqiliHGP0A9q0Z8rh2r8ks1M1WT0Rmglo56pR7QwEEjABznbvX2+4XzuZc8n7ZdHP8Q449xIYHAWRdWeu3S0s02gkldhrySLstOfgi2cIDWsc6SnEMIZH7wc63NebNEAAXy317KDg0nxRPLzucA0uBBDh7znOGzaIo/GxhepijHHqJTgUycKAHK5wa//ABJAx6mqB9CpajgbmsDwLaWkgmqwaORg9Pqi36mbxYGNdEGGy+w3/LzCSxZNdBm7PqipYwIpHOkjADyGA4aSRyuDRvXKSbF5a3uq85JmcFRy7bGWjP8ANldPqidznpjqitZGPOaIbG7kJ/tJrH5dEFJp8Z3tdCaeyTTRI2ayQ70sD7bppw7is8fNT27YDwCP/wBAhLQwVf8ALC2X7Ad/zSzxRn2hU2h7FxV72PdJFy8jQS5hsHpteO++yCh4qJTVk74O9DJP0QOmLgRyuN/n6YTFvEXx3+HGQ4USWgHzAA+ZoB26Ljn4q3SGaT7JaYB/ukH4FOOH8MLjnAXPabURRtd4Ubud7S22uNtus0dsorTcbmihcPF55eZteIMBuebN5O3wpc2TxZehIYYcrkd/pGhoAbilPVaFkwLXjfquP0vti/na10bSC0Fxa7DTmxnfpjun/BfauGdt2WEe8HAivgdiofHOG2j028UloRcT9iy02za+oXO8S4YYjRXpmj9pNLPbGTNcauqcOtXbgBvX1XPcf4KXWQQQO3/C9DFkknUjjyQXo4YNWnMTGTS0oGBdxz0AuatBqOOnW49HYPoLRFop02rfGfKa7ptpvaMgU4YSz+nC2dOozwQntrZjooOIRHYhXlzegXLNZSvZI/oSuWfh3+LG5M6IMB6rQjykzdY4KxnFSOi5peHkXWzcvsbUVt8eMIQ68AWVJnEWd1F4JrtM1hUZroiXM6kboRmsbSubrLG4oeqRRa+zckC6vhcUm7aPdc9xP2fczLct+66tupCN0+m5wT0VcOfJB0nYOzzEtWNC63jXABlzBnqFz50ma6r2MeVTVo1ATipyvsAVsmY0TfDcSfNih6dUF4aqnZmgUMWInwViJj0tklInUMErKPvDY/ogbU2Sr5mTsqmJ9TwyNhD3td5Q487RYa7mJZbPQHcoJ+leGxeE7xHSW489AuabaBTulcwu+q6l0gd1p3fv6FDSQNL2PcwczPdORQBusbhdkM/LtHZjaZyngsdK+NsfK4GmFx8oqsPO7djm9yoSxgloPhyyMe1pj84BAOQCdzZrtvuuk4hpYSDz84DjnlJLd75azVlVnhpEzZHuYIw6wPDAJxWXYt1AZvpsrR8iK7HeJvoWa3SvcXyyawCHnDYq87ebbkexuGhrAM12pCzcMcXOJZ4bS6o+dwDpHXsxvXDhnbYdU60vBwyKSMuLhIReABg2ME7oI6aB80MTnTuOnY4eGGZkc0vlIa/m8vQbdBS6sWWGT8Wc2THKHYmfAQ2iCLGzgQ4dNjsgmis9h/Pv+ad6zWQS+PqGGUm+d0L68viSMaXNkBPMBzkUQNx808kTrG4xYB3ojc+uV0p12Q7MhebFdKGO/VNXuwbArr96UNJo6YO9rc56b5G387pJMegfUaLDeU5H531VExoU4WTm+vojTGQLLqu9yACbGPsEPxG+bI2FfnlZSFashoNNYJO14x/OijPg4cd8UTt81dpo6O49B3227rJdLuRkb19gtafYKBo5KDheH+9bQL+bVjZQIXRNDhbg4nO47DspGJ1bH4/Hv3/5UWac1vX83WcYm/kZK48rGtkc0tuy4nN12vApGya9g8MMa6Qlo5iDnmGCeWsdFR4OKsdvX4qEQFjYnYmwD9O9LcPpg5faDZpKkijayzI0HBHlskUemALKJjjY7mDZGnlvmzVUavPT1S0a0sI8PynoR9wp6Qhoe3kH4gIc680bwO2SD8kP5oNxY4j4OXCxkdCMgqR4I7sgvZjiH9LzeYuDtmm+Wx1A7lOvZj27M03h6iFrQQSHN5hy1/kHE2PUIqa2biAt4G69kazhJA91dfpdZp5f/HIx/oHAn6bowQMT0ZJHnMvCHXsof9nd2K9HOnZ2WvAZ2C2zUcGzgZIyChZeCn/Fej+Cz0UDp2IUw0jzg8Ld2URwx/qvRnaViiNIxaheKPPhw6QZyui4ZI5rBzfBPzpmdgou0zFJ40/QaSEUsnnOMJfxPg/N5mjP5rqhpmrUkLaUvgcXyiCjz+Thbz0UBwh3Zd/Hp2eit/p2K8W2g0jzp3CH9isXoZ07Fie2bihKVhK1L37qp0i+eyQlCTTCTL1YyXoUI+VQEqi79BToP4doGx+4SQSTk2QSmz9EyXlD2hwBujtfw69Ulg1JCZQ8QCrHIvZ0xyv2PZNFHIKc0GxW2a+O65zivsrO1zXQSvDGWeVtGx2cCRZrHVOtJxkbUmkOoDh5Dv8AVXWWpcojpqSpnkHFNNqCS/TwCMP99rWguBvFk5HfAAB6BUw6VrnBniiSSMHnOc52Bd71XS9T497NNlp7DyStPMCDXN3Hz69D9155xXg7W+NcYic6/MC4htOBy3pzdR0pd2LyFNVLsR4adx6KhAG5JqhWe56fGgh9XGYns8wvxeV1Uapri+vr9wmWhhY+JhkJkbV2ASXFvZoyT6fVKZNF40kga8C4/ELjXmeXuJAG4PI0At7jtlUh27EyV6BWaYxskEjHODZWOA2NAkOfW5bsP/srpml7WysaTbieQ1zFoOSPt0VLtY1jm6jznmZyMY6sta3ww5zh0oXQG59LRbYnf1MTwY6Y23NBAMQ5bk5mnJOXHHbOyuQKbhkyzn5mOoWBykEfuPuouLhYBsbWDj4g9lMcUY5txQ0HSchH/sMPxsT2Vb2Rxxu5ZC5rX8hNZ5jew7UDn0KCRrLHu8ud7FfdThh5jRqv17fkqZYTQOwNcuRmwNviCFcxhuqONx+qP6CWzaA+8RWfihP6bBNA56b5wE5/q/EgJIqr+2Era6m4NXX36/ZBGBhpxdUT6LbouZmR5hVH6D9QixM0Eb2Ou4xv/tbbPfl+/cnP02TWxaQII8cpGB+d74WvBc33XOr4bdPimmk0fMS3GPVS1Wm5DvYzjsfj/NlnT7BTXQq4NpGwyiQ2S3zNO31G+6ZQ+3mo8fl5Q5nNQFUa9HD9ULrYsCjvWxODg2ENNFZwSH/DGAcmvghx3aZr+zvm8fZzcpeA7sSB9L3V54ivL59GZCCXZuqPoidTxOWJsbYSQ1t9jeevomTa7BdnpLdcSov15C5Ae1nJC17224miGn752+CZ8N4zHqGOcCRW4PRNyXZtjk8QK23Xrn4eMxONNkaT8aP3RzXI0LY4Zr1VLxBLi9QWoPIP/rlE69AArS1AsOGtWzrylpKy1qNYwOvKxAtYT/AtrUEJc7oqJoiPgpNaRumGkZa5s2FZF/oyEbyotK6DV8CBFswe3RJ9ToHMPmaQvJyYZQexyAermSoalZGFzuJrC45CmGj17mHdLGOV7ZEEkh1JHSRcd759UNxfTR6lhH9xFdM9ge6TNmV7JCtzknZRSlE5OUxhtl7oWiSRjA0EO5QaAB3HUnuUTrOEtdM0lznSMYL5gM2T5yR7xrBP1s5UvaCRjZeacc7XcgY265OXc18ST62jeH8SY7V8jozfI6nE4cDyH5HC9Kc5OPKP1Y0HFbasVP4S8WY3U4v5zzixQ2b6BDu0zYp3+HHzSyNe+N0hsczibZWx8t7rtZdG0+7j4oU6OlLH58o/2K/9LPDiy7xun9HJsfOPBEb4mPYPxYRyt/u98ge9bOXbZbEcIlnEJ5pHMNQuaOQyYdgnDqyax1XTO0g3oF210LrtfZDv4Wzn8QNHiDZ1ZwK/LC7sflYsnTOefjZIHN6jQvljbLM5sT4nea9yw0QeVt06zVYtESCT8SQMLoa5o3sFlzSQKoZ73extSl4MyBjwWySNmIaQ0Xy0Q68dfzWP0b2TRNbP4UbAAxjS7mIBtxrYkm7JXTV9HO7XYxaGljoxXlaSXWKGLNnYdVz8pbzOa081NF1tmqN/FMeV0vixSacxwueXAsI5g/8AtJv3m30GM4W9COVzo3RNi07aYHuPK57gbb5jh5dk7Ytbi0CxY8bLQbmyev8AP0RMc5ImfLC6LwhZIBzbg0R+br5gb9FCHSFzGyMtzDdYo4rm+YKwSzS6gtN9f5+gV009mz/Og/X6quHSNtt83O88raznFYHxWRsa+V8WecC8jrbfKR3o/VYxk0NtBBwPyoH59lS6Tp1Iz/PmEdq9K6IAFhNu5cZzWcjGEs1MVOI6/wAH6LL/AABaNJd3VWD6obXRt6E2AfgNiB/O6m3VEGlGxtjbPzTJmcTUUDHMIcdhfqTkFB6KegWssfr0Kt1EdmgaGP3Q/hcvrdfum4pibRTFpAH27IB2V/EeJSc4dG5zRXQkfZBveVY155b9EeG9G5a2dDwfiz+QmV9npYF/ZQ03te7n5XxjJqwSPsUih1BPyRjOU5IH/PdFQkBtdHXRa9huj9dvqr2OXO6TXiuWhWyDbPNFL+FZaT7u7T+yVJ+zOvR2TIrKyaIDZD6LXc+COVwq23dfuFfI9YJWGrFKMrFrNQRHzOFVsnnDtJQspfotNe/UfVdFBFhTspRnIAKCmIWuFGj6FS5QBsq4I8pWggGp9m43bW34bfRL5PZV490h32K6sNUm7qEvHhIJw8vDJGe8whUg913mrGEjmiBJsBc78JPpgYlarC8AEk0ALPwRb9O3slfHpIo4TzkhrjymtyDuFJ+FNds12KpOIeK+MBocyQFxLm2G4wBex/dHcP1En9SWOiaGCM8rgO5b1+1JUzldFULwxhpoc47EnZ3+Kd8H4e6GMMJBNlxcDdl1bHsAGj6q3x3/ABX6Oib4xoatClzqkNU2NUv+ZR7ZzWaLQei14Cua1S5Ek8GOXovj8nJDpgZgr0VD9EOYGhY61n4A9E0KgYwpfFlj/XI6o+VCX5xEw4eA9zrd56sXgVYBA6bpc72eaYmxyF0rWPLhZp1uqxYO2PuV0zolQYwf5lXj5ufHqcbQ3wYMn4vZzup0kwM7+bxA9lNif7gPl3btgA1Vb5VUcQPgOLBBM1sjWRN/8RfTiHOo43s98dl0bo/RDOgA6Lqh5+GXbpkJ+DNdHPaRk7tNLFHN4kzpmB/mLfDa3nvlcavmNXX+PW0THrmvafxPAOndGySdwt8wHl5Ri923m8VdUjddog5rmtd4fNkluDeLON9qQHEWBzGtfb2sLTV4c5reUF3fH5rrjkhL8WcksM49oqf+BHNBHIZJy9rnPFCNoce7j71EXj+7GyUcVmkfKyKIlziAObNuItt32OT8wt62Bz3B7q5bBIsDO3M/5DHdS1GocxjjEQXOpoo27zdR2NBNavQvGuy/X6B4ebb03GxrH3pLZWlpz8U04TxQfhwODnua08xJ903YYPhhJoI5TM8PB813jGNq+yPS2FbGgi5g0N3KF4jw8xAE9UTpJOTp1UtS50/NWeQix1ojDh3GD9EqmGhK1tnYLTGW115H7dEYdLy7nPZCvhc0HsVbHNPYsoArbAoYUopOl4VxYMIvwwGAgC6r9yrxTZFkdLOLB6J5p9RbvKQaGVz0cBOANkZopC0J61QofxDQSvcJIyQ4VVJtpNQ5zRzYeMOHr3+BUuHyXGCPn6qPDtKeeRxy5zvoBWFz5I0OthrHLFjgsUhx9pnN5gOvZOmyUN1z/C9VHI8ua08wFE9K6BM3T1upR2VkqCXyonTt2tBRuvZMNOwUmYAnCk0dlFoUtRIWjyttKEH1z6SSa7TnVQ03mcLcfsk2pfQJK3KgUBuKQcYb4vu04ChTst3yR6/srtWyV3i22iHtDTXQElxA2OAAPihItG6RrmySNjpwOC3Yg+Xpfdc2TNyVI6MWOnbLIdJDIGxiMvjc9wc5p5Qx7Wl3Y7j5UnkEAaAAKAwAOgQ3DdCyMeTbp64Fu+O/yRrAkUuMSWWVyJtapgLTQpKTlZMwBbWgpBIYiQt8qkGrHmgnQyVg+odQSaaRGa3UXhKpXLtxR0JJ0TbqHDYlG6Ql4cSRjpWSlZW2Pog9itk8bHkW0h8fkTg9NjR7mAlrjWOouj2CWyRBxqifh+y3rJSXWVHTPJON1OPiwjGij8qbkIdTFT3NADh4hJJH9wBAH0r/AHaHbKWu5sHNBzayMgggYv0RnEZCyMl5bzlxJs4bZvlxuQMJVo9L5HHADx/bdV89iFV62K9ls+kEDHyscS5+xPQOOSg+Byu5nWSW1Zvv810GnfzNax0QLaAsEUfWjsquK8JJYGxABvUCh9VlNt8WgPitpirTa/nlDa8pND+fJOeA6Pl53uFFxoXvyj9ytcI4E2I8xNuqvQfuU2EgVUiMpWLeOcCE3njdyyAddneh7H1SzXOZE0MebfWdl0hlHZJuOcG8anMw8Y+I/dFradmjP0KRpweX/E5v9lCOH8Q58t/ZH63XthjbG0BzgEx/7eHNa4dQD8yLXZBpoRgkul8NhDc82b9FknCnNaCcX9e+As4dC998w68o+SZ+E+RrT73Lf0AyT9la0wUb4IwgFrRtmz8N0ZpHCrGbJJ+NnKq4Q0kEVuDnt3KyKTygAbCh8juuXKxloKdL6LEOXLFENnUsFbKOobzY7FThirdEtaCkcbRW6ZqEGsJppHnYg/RDwsCPgQaMWg18FZ4wUgy1CPS5Jxy5rv8AQ/qgE3Obb3C5zVx7ihXqn2sHKPL2SHVOwcFx7X/OiWVVs36Oa4hpP6h7S2byNu+U5Bo5/IfVb1fD4y5nNEZBRBcHctWWgOd/kmzdCxvujlBzQVrIlyOL7KPJWl0VM2pSCsEQUvDStNkSsKSm2FWiBJRigBSV/gqD4llEZRsr5lTqZaBV7oqG6V6oX1wrQhbKNqKF8hsm1Q4IxkABzlVS6bsV3JHMyh7wRstQjN9Rst+AVcYHRjzNFOoWXAcvqSdlpOkaKbZvXNJz3S104jBJvY7fDdGSMf4hi5qseVwo32+GELJweUs5JMkWTy9uxulJTrRbhbsQyEFvMxzvDFksIy43k53VFukc3ww5gFEgirGM9iAnDOBvksEuDK9NxVUOnw9FdD7PFlASm+YVzbBoGx6b9Uewt6NR4AA2GPki4jYWO0RBIxjqFkcDh/tWRzNbNkKFq0Rnso+F6IgopMhUecqyaAhU8hPQoGoUcS4D4judponcdD6jsUc3iHLKyJo2qz8AiQw3sfotyaIk3VOogOrItFNp2G7VMP0uoYZgwZIHMf0ROl4bTK6ecmuxPNQPypINDo36c9XSSmg6sDO5vquy4Q0OLmDIaOUn15bJ+4+qr8g0VsUaKHlDzgCvsl7HYCca3RFniYJ8qTxxO5RY6BTbsM1RYJK/0tLQjPb81iUmdoAi9Np7cB3+w7qEcXm/NFaMnxAO+/oOg/ndYsT1OjpxDTgHF7n6BWQw00l1ihjPU7fuq9Xw8ueSXmgcDsFnh8tNu6yiYL00lCz0RDdY0mgUEHYQE0lWRsPVTZi/iXEMUEoE5WpX+qqUpMFk1YAqmq1oUGEkAphqgArGpGEkAr2sVTcIiHKUZRspk3UHOU9SaKBn1NBUUbKJ0iGs1FJW6VWzuJzhU13K7IR4ojJ2a5kQzSFzbVbAPirGTluLVBUgR8fREyam2chAJPU9lEt5ipnSbZCSTT0x0mtooilc04V39WQbG5wcIkRBovqEHqJQXWsYm8dkNONleG3lUT12yhF7oaS9mHVWKVcrAAp+E0KrUZ9QqIkzbQaWuTCkwlpIO9XiiMrUZsI9CmnD/SxkPfF7K4x4sKRYcV/M2t2agaSE3sUY2E/VRaATlWONJ0Ak1ljIF9lZwg+GRH/k7f8A+Ion5ucQPgFkIsX1UoPK4Oq6P3Upx1oeLoZ8aAYHurcf6C5flPWl0XFJXOijfsSSa7UcD5YXPyCykxu1sOUiFi3yLFUkdlBn5kI1hpwpBaPp8UfFusVKJcu36rCMqLvfcpxjKBiEt0ls4Tt8FhLdTBSkzC1ykApuYskblSaARCt6KpWA4Ugk2qYVQU7SUEkETChgiYlmWiwTXC0onjTucAlDS6W1fGxJAEGmLm+iGljyUyIc1u9BL5avddCYhFh6KbjfyUWs6rXMi0ZEgEQ090O16IacBI0yio2RlCvq9kU16HecoxFkSj2VUrMq2HqoSBNWwWVPGFUOqIeFGWGhfdOKwVp3W27fNbj6rGrMQZ6NtsA7uKJn0gqwOtITSnlopkHgsN72D9Eo4l8DKsewNpXRx2TXQlCSEklUWybCY/dNK+Fm/qq9J7vzRgcKGM5SsZG+ceA6+l180lji5gSr9SScDZERcPLKs+8AfukSSM9gsEFjZYiXQ8pIGVtE1DzTIiIrSxEc0w5crtOtrFjBTfdCA1rfyWLFMwrlCg8ZWLEjARAUxssWKRiNqBdlbWKTHiXNCIiGFtYlHRGVotXlgrZYsXRjAyrVRjlGEk1UIzhYsVkIzGj8Mpa4rFiaPYCcByjolixGQUbAyqHjK2sWiFm2LT1tYm9gJub5VVqdgsWLIDB42qNZWLEWIHx7BFMb5SsWKbKFWm6/FCOGSsWK0STC9Lt81fL7rfn+ixYgxkDQe8UVL0W1iRmRBhyVixYgY/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46089" name="AutoShape 12" descr="data:image/jpeg;base64,/9j/4AAQSkZJRgABAQAAAQABAAD/2wCEAAkGBhQSERQUEhMWFRQVFRcXFhgYFxQYFxcVFxcVFxcUFxcXHCYeFxojGRQUHy8gJCcpLCwsFR4xNTAqNSYrLCkBCQoKDgwOGg8PGikkHCQsLCwpKSwsKSksLCksLCwpLCksKSkpKSksLCwsKSwsLCwpLCksLCksLCwsLCwsLCwsLP/AABEIAKMBNQMBIgACEQEDEQH/xAAbAAACAgMBAAAAAAAAAAAAAAAEBQIDAAEGB//EADkQAAEEAQIEAwYFBAEEAwAAAAEAAgMRIQQxBRJBURMiYQYycYGRoSOxwdHwFEJS8eEHFTNyYoKS/8QAGgEAAwEBAQEAAAAAAAAAAAAAAQIDAAQFBv/EACURAAICAgICAgIDAQAAAAAAAAABAhEDIRIxBEETUTJxIjNhFP/aAAwDAQACEQMRAD8AYaR/zVmp1HdVaPY/zdDaiTK8XzsrcuC6QEaklS7iGqAb6q6aalz3FdaL3+C4MacnSCUajVppwDR81PPyXLyaoXk9c7LouG+0sDAASR8l2Px5xSpF8bXbO404wslK5/Te2en2Bdf/AK/8qzVe1EIHvZ6YI/RLLHJemXU4/YfJP06lXM1Abglco/jw/sNuO56BWRPc4Xv3XLTvZDNK3o69moB6q4OXJxa0tIyiNdx0tjNbpnB2c4bx2LTcv4oF9uq4eSONhJYPhZ6LNRqi42TdqMcVq0W4rs5p5W9Ig2bPqraJTXhXs4ZQTsB+fZLOK6Z8LiHB1dxssv59GWJtWSijA3ySaAVmql5fK0fNLBxBt3klDa/iJeRWK/NVh485S2gqPoOEZvKs/p7OyVt4o+qtDza1xN3ldC8ST7ZuCsfDSVk4ARmkha4WCCuTOoc7clFcN4mYnd29Qhk8J8LT2MqXoZzT/jOjvykY+NLnJbBIJO66ebTNefFjPmrZKtVweQgv5fjSv4+SFV0zVYq5lnMUbBwl72kgbKkaN/8Aifouzkvs1MGBWBHt4PIaNbqUnBJR/baX5IfZuLFpK2AmLOBSnpSiOCyf4ofLj+zUxeQp6bSukcGsFuOwx0BJJJwAACSTgAElHHgsp/t/JF8NbJppGy+GTVgjY0eoJBog0cgjGQRYRWSD6ZqYt4jwuSBwEjeW9stcDW+WkixeRuLHcKOp4dJGaewi445O45JWh8biRgW1wOe6ba7jcT5o+aBxha8uewyODnlzWMNPNllNjZQt2QbsGg5H/UJoYWNheGtZyRjxRyvb/SM0gGpaGVLQZzgDlALiOtqgaOR13CZYpXRSRuEjSWltXkGjRbYOcYW+F8El1BcImg8gHMXPjjY3mPK0F8jmtBJwBdnouz1v/U1zvFIZIHPfKWO8Y80bJJdJJyNNWABpXChQ/E2xlG32kifJrPGgc6HVTifkZIGPY5r5XNAeWOBHLM9p8vUEVSxqQo1/A5oCBLE5hLS6iMhrZHxOLq92nxvbmvdVPgPAPldVWcHAugT6WKXa6T/qHHHCYxpXN/BkhaGzO5Ax51eOV4PNyjVCifN+HvTiFLUf9TXvbqQ6N/41+HcgIY0weD4Tg5h5mC3PAFUXO72sakcVDxKRgpr3AdgStqiliHGP0A9q0Z8rh2r8ks1M1WT0Rmglo56pR7QwEEjABznbvX2+4XzuZc8n7ZdHP8Q449xIYHAWRdWeu3S0s02gkldhrySLstOfgi2cIDWsc6SnEMIZH7wc63NebNEAAXy317KDg0nxRPLzucA0uBBDh7znOGzaIo/GxhepijHHqJTgUycKAHK5wa//ABJAx6mqB9CpajgbmsDwLaWkgmqwaORg9Pqi36mbxYGNdEGGy+w3/LzCSxZNdBm7PqipYwIpHOkjADyGA4aSRyuDRvXKSbF5a3uq85JmcFRy7bGWjP8ANldPqidznpjqitZGPOaIbG7kJ/tJrH5dEFJp8Z3tdCaeyTTRI2ayQ70sD7bppw7is8fNT27YDwCP/wBAhLQwVf8ALC2X7Ad/zSzxRn2hU2h7FxV72PdJFy8jQS5hsHpteO++yCh4qJTVk74O9DJP0QOmLgRyuN/n6YTFvEXx3+HGQ4USWgHzAA+ZoB26Ljn4q3SGaT7JaYB/ukH4FOOH8MLjnAXPabURRtd4Ubud7S22uNtus0dsorTcbmihcPF55eZteIMBuebN5O3wpc2TxZehIYYcrkd/pGhoAbilPVaFkwLXjfquP0vti/na10bSC0Fxa7DTmxnfpjun/BfauGdt2WEe8HAivgdiofHOG2j028UloRcT9iy02za+oXO8S4YYjRXpmj9pNLPbGTNcauqcOtXbgBvX1XPcf4KXWQQQO3/C9DFkknUjjyQXo4YNWnMTGTS0oGBdxz0AuatBqOOnW49HYPoLRFop02rfGfKa7ptpvaMgU4YSz+nC2dOozwQntrZjooOIRHYhXlzegXLNZSvZI/oSuWfh3+LG5M6IMB6rQjykzdY4KxnFSOi5peHkXWzcvsbUVt8eMIQ68AWVJnEWd1F4JrtM1hUZroiXM6kboRmsbSubrLG4oeqRRa+zckC6vhcUm7aPdc9xP2fczLct+66tupCN0+m5wT0VcOfJB0nYOzzEtWNC63jXABlzBnqFz50ma6r2MeVTVo1ATipyvsAVsmY0TfDcSfNih6dUF4aqnZmgUMWInwViJj0tklInUMErKPvDY/ogbU2Sr5mTsqmJ9TwyNhD3td5Q487RYa7mJZbPQHcoJ+leGxeE7xHSW489AuabaBTulcwu+q6l0gd1p3fv6FDSQNL2PcwczPdORQBusbhdkM/LtHZjaZyngsdK+NsfK4GmFx8oqsPO7djm9yoSxgloPhyyMe1pj84BAOQCdzZrtvuuk4hpYSDz84DjnlJLd75azVlVnhpEzZHuYIw6wPDAJxWXYt1AZvpsrR8iK7HeJvoWa3SvcXyyawCHnDYq87ebbkexuGhrAM12pCzcMcXOJZ4bS6o+dwDpHXsxvXDhnbYdU60vBwyKSMuLhIReABg2ME7oI6aB80MTnTuOnY4eGGZkc0vlIa/m8vQbdBS6sWWGT8Wc2THKHYmfAQ2iCLGzgQ4dNjsgmis9h/Pv+ad6zWQS+PqGGUm+d0L68viSMaXNkBPMBzkUQNx808kTrG4xYB3ojc+uV0p12Q7MhebFdKGO/VNXuwbArr96UNJo6YO9rc56b5G387pJMegfUaLDeU5H531VExoU4WTm+vojTGQLLqu9yACbGPsEPxG+bI2FfnlZSFashoNNYJO14x/OijPg4cd8UTt81dpo6O49B3227rJdLuRkb19gtafYKBo5KDheH+9bQL+bVjZQIXRNDhbg4nO47DspGJ1bH4/Hv3/5UWac1vX83WcYm/kZK48rGtkc0tuy4nN12vApGya9g8MMa6Qlo5iDnmGCeWsdFR4OKsdvX4qEQFjYnYmwD9O9LcPpg5faDZpKkijayzI0HBHlskUemALKJjjY7mDZGnlvmzVUavPT1S0a0sI8PynoR9wp6Qhoe3kH4gIc680bwO2SD8kP5oNxY4j4OXCxkdCMgqR4I7sgvZjiH9LzeYuDtmm+Wx1A7lOvZj27M03h6iFrQQSHN5hy1/kHE2PUIqa2biAt4G69kazhJA91dfpdZp5f/HIx/oHAn6bowQMT0ZJHnMvCHXsof9nd2K9HOnZ2WvAZ2C2zUcGzgZIyChZeCn/Fej+Cz0UDp2IUw0jzg8Ld2URwx/qvRnaViiNIxaheKPPhw6QZyui4ZI5rBzfBPzpmdgou0zFJ40/QaSEUsnnOMJfxPg/N5mjP5rqhpmrUkLaUvgcXyiCjz+Thbz0UBwh3Zd/Hp2eit/p2K8W2g0jzp3CH9isXoZ07Fie2bihKVhK1L37qp0i+eyQlCTTCTL1YyXoUI+VQEqi79BToP4doGx+4SQSTk2QSmz9EyXlD2hwBujtfw69Ulg1JCZQ8QCrHIvZ0xyv2PZNFHIKc0GxW2a+O65zivsrO1zXQSvDGWeVtGx2cCRZrHVOtJxkbUmkOoDh5Dv8AVXWWpcojpqSpnkHFNNqCS/TwCMP99rWguBvFk5HfAAB6BUw6VrnBniiSSMHnOc52Bd71XS9T497NNlp7DyStPMCDXN3Hz69D9155xXg7W+NcYic6/MC4htOBy3pzdR0pd2LyFNVLsR4adx6KhAG5JqhWe56fGgh9XGYns8wvxeV1Uapri+vr9wmWhhY+JhkJkbV2ASXFvZoyT6fVKZNF40kga8C4/ELjXmeXuJAG4PI0At7jtlUh27EyV6BWaYxskEjHODZWOA2NAkOfW5bsP/srpml7WysaTbieQ1zFoOSPt0VLtY1jm6jznmZyMY6sta3ww5zh0oXQG59LRbYnf1MTwY6Y23NBAMQ5bk5mnJOXHHbOyuQKbhkyzn5mOoWBykEfuPuouLhYBsbWDj4g9lMcUY5txQ0HSchH/sMPxsT2Vb2Rxxu5ZC5rX8hNZ5jew7UDn0KCRrLHu8ud7FfdThh5jRqv17fkqZYTQOwNcuRmwNviCFcxhuqONx+qP6CWzaA+8RWfihP6bBNA56b5wE5/q/EgJIqr+2Era6m4NXX36/ZBGBhpxdUT6LbouZmR5hVH6D9QixM0Eb2Ou4xv/tbbPfl+/cnP02TWxaQII8cpGB+d74WvBc33XOr4bdPimmk0fMS3GPVS1Wm5DvYzjsfj/NlnT7BTXQq4NpGwyiQ2S3zNO31G+6ZQ+3mo8fl5Q5nNQFUa9HD9ULrYsCjvWxODg2ENNFZwSH/DGAcmvghx3aZr+zvm8fZzcpeA7sSB9L3V54ivL59GZCCXZuqPoidTxOWJsbYSQ1t9jeevomTa7BdnpLdcSov15C5Ae1nJC17224miGn752+CZ8N4zHqGOcCRW4PRNyXZtjk8QK23Xrn4eMxONNkaT8aP3RzXI0LY4Zr1VLxBLi9QWoPIP/rlE69AArS1AsOGtWzrylpKy1qNYwOvKxAtYT/AtrUEJc7oqJoiPgpNaRumGkZa5s2FZF/oyEbyotK6DV8CBFswe3RJ9ToHMPmaQvJyYZQexyAermSoalZGFzuJrC45CmGj17mHdLGOV7ZEEkh1JHSRcd759UNxfTR6lhH9xFdM9ge6TNmV7JCtzknZRSlE5OUxhtl7oWiSRjA0EO5QaAB3HUnuUTrOEtdM0lznSMYL5gM2T5yR7xrBP1s5UvaCRjZeacc7XcgY265OXc18ST62jeH8SY7V8jozfI6nE4cDyH5HC9Kc5OPKP1Y0HFbasVP4S8WY3U4v5zzixQ2b6BDu0zYp3+HHzSyNe+N0hsczibZWx8t7rtZdG0+7j4oU6OlLH58o/2K/9LPDiy7xun9HJsfOPBEb4mPYPxYRyt/u98ge9bOXbZbEcIlnEJ5pHMNQuaOQyYdgnDqyax1XTO0g3oF210LrtfZDv4Wzn8QNHiDZ1ZwK/LC7sflYsnTOefjZIHN6jQvljbLM5sT4nea9yw0QeVt06zVYtESCT8SQMLoa5o3sFlzSQKoZ73extSl4MyBjwWySNmIaQ0Xy0Q68dfzWP0b2TRNbP4UbAAxjS7mIBtxrYkm7JXTV9HO7XYxaGljoxXlaSXWKGLNnYdVz8pbzOa081NF1tmqN/FMeV0vixSacxwueXAsI5g/8AtJv3m30GM4W9COVzo3RNi07aYHuPK57gbb5jh5dk7Ytbi0CxY8bLQbmyev8AP0RMc5ImfLC6LwhZIBzbg0R+br5gb9FCHSFzGyMtzDdYo4rm+YKwSzS6gtN9f5+gV009mz/Og/X6quHSNtt83O88raznFYHxWRsa+V8WecC8jrbfKR3o/VYxk0NtBBwPyoH59lS6Tp1Iz/PmEdq9K6IAFhNu5cZzWcjGEs1MVOI6/wAH6LL/AABaNJd3VWD6obXRt6E2AfgNiB/O6m3VEGlGxtjbPzTJmcTUUDHMIcdhfqTkFB6KegWssfr0Kt1EdmgaGP3Q/hcvrdfum4pibRTFpAH27IB2V/EeJSc4dG5zRXQkfZBveVY155b9EeG9G5a2dDwfiz+QmV9npYF/ZQ03te7n5XxjJqwSPsUih1BPyRjOU5IH/PdFQkBtdHXRa9huj9dvqr2OXO6TXiuWhWyDbPNFL+FZaT7u7T+yVJ+zOvR2TIrKyaIDZD6LXc+COVwq23dfuFfI9YJWGrFKMrFrNQRHzOFVsnnDtJQspfotNe/UfVdFBFhTspRnIAKCmIWuFGj6FS5QBsq4I8pWggGp9m43bW34bfRL5PZV490h32K6sNUm7qEvHhIJw8vDJGe8whUg913mrGEjmiBJsBc78JPpgYlarC8AEk0ALPwRb9O3slfHpIo4TzkhrjymtyDuFJ+FNds12KpOIeK+MBocyQFxLm2G4wBex/dHcP1En9SWOiaGCM8rgO5b1+1JUzldFULwxhpoc47EnZ3+Kd8H4e6GMMJBNlxcDdl1bHsAGj6q3x3/ABX6Oib4xoatClzqkNU2NUv+ZR7ZzWaLQei14Cua1S5Ek8GOXovj8nJDpgZgr0VD9EOYGhY61n4A9E0KgYwpfFlj/XI6o+VCX5xEw4eA9zrd56sXgVYBA6bpc72eaYmxyF0rWPLhZp1uqxYO2PuV0zolQYwf5lXj5ufHqcbQ3wYMn4vZzup0kwM7+bxA9lNif7gPl3btgA1Vb5VUcQPgOLBBM1sjWRN/8RfTiHOo43s98dl0bo/RDOgA6Lqh5+GXbpkJ+DNdHPaRk7tNLFHN4kzpmB/mLfDa3nvlcavmNXX+PW0THrmvafxPAOndGySdwt8wHl5Ri923m8VdUjddog5rmtd4fNkluDeLON9qQHEWBzGtfb2sLTV4c5reUF3fH5rrjkhL8WcksM49oqf+BHNBHIZJy9rnPFCNoce7j71EXj+7GyUcVmkfKyKIlziAObNuItt32OT8wt62Bz3B7q5bBIsDO3M/5DHdS1GocxjjEQXOpoo27zdR2NBNavQvGuy/X6B4ebb03GxrH3pLZWlpz8U04TxQfhwODnua08xJ903YYPhhJoI5TM8PB813jGNq+yPS2FbGgi5g0N3KF4jw8xAE9UTpJOTp1UtS50/NWeQix1ojDh3GD9EqmGhK1tnYLTGW115H7dEYdLy7nPZCvhc0HsVbHNPYsoArbAoYUopOl4VxYMIvwwGAgC6r9yrxTZFkdLOLB6J5p9RbvKQaGVz0cBOANkZopC0J61QofxDQSvcJIyQ4VVJtpNQ5zRzYeMOHr3+BUuHyXGCPn6qPDtKeeRxy5zvoBWFz5I0OthrHLFjgsUhx9pnN5gOvZOmyUN1z/C9VHI8ua08wFE9K6BM3T1upR2VkqCXyonTt2tBRuvZMNOwUmYAnCk0dlFoUtRIWjyttKEH1z6SSa7TnVQ03mcLcfsk2pfQJK3KgUBuKQcYb4vu04ChTst3yR6/srtWyV3i22iHtDTXQElxA2OAAPihItG6RrmySNjpwOC3Yg+Xpfdc2TNyVI6MWOnbLIdJDIGxiMvjc9wc5p5Qx7Wl3Y7j5UnkEAaAAKAwAOgQ3DdCyMeTbp64Fu+O/yRrAkUuMSWWVyJtapgLTQpKTlZMwBbWgpBIYiQt8qkGrHmgnQyVg+odQSaaRGa3UXhKpXLtxR0JJ0TbqHDYlG6Ql4cSRjpWSlZW2Pog9itk8bHkW0h8fkTg9NjR7mAlrjWOouj2CWyRBxqifh+y3rJSXWVHTPJON1OPiwjGij8qbkIdTFT3NADh4hJJH9wBAH0r/AHaHbKWu5sHNBzayMgggYv0RnEZCyMl5bzlxJs4bZvlxuQMJVo9L5HHADx/bdV89iFV62K9ls+kEDHyscS5+xPQOOSg+Byu5nWSW1Zvv810GnfzNax0QLaAsEUfWjsquK8JJYGxABvUCh9VlNt8WgPitpirTa/nlDa8pND+fJOeA6Pl53uFFxoXvyj9ytcI4E2I8xNuqvQfuU2EgVUiMpWLeOcCE3njdyyAddneh7H1SzXOZE0MebfWdl0hlHZJuOcG8anMw8Y+I/dFradmjP0KRpweX/E5v9lCOH8Q58t/ZH63XthjbG0BzgEx/7eHNa4dQD8yLXZBpoRgkul8NhDc82b9FknCnNaCcX9e+As4dC998w68o+SZ+E+RrT73Lf0AyT9la0wUb4IwgFrRtmz8N0ZpHCrGbJJ+NnKq4Q0kEVuDnt3KyKTygAbCh8juuXKxloKdL6LEOXLFENnUsFbKOobzY7FThirdEtaCkcbRW6ZqEGsJppHnYg/RDwsCPgQaMWg18FZ4wUgy1CPS5Jxy5rv8AQ/qgE3Obb3C5zVx7ihXqn2sHKPL2SHVOwcFx7X/OiWVVs36Oa4hpP6h7S2byNu+U5Bo5/IfVb1fD4y5nNEZBRBcHctWWgOd/kmzdCxvujlBzQVrIlyOL7KPJWl0VM2pSCsEQUvDStNkSsKSm2FWiBJRigBSV/gqD4llEZRsr5lTqZaBV7oqG6V6oX1wrQhbKNqKF8hsm1Q4IxkABzlVS6bsV3JHMyh7wRstQjN9Rst+AVcYHRjzNFOoWXAcvqSdlpOkaKbZvXNJz3S104jBJvY7fDdGSMf4hi5qseVwo32+GELJweUs5JMkWTy9uxulJTrRbhbsQyEFvMxzvDFksIy43k53VFukc3ww5gFEgirGM9iAnDOBvksEuDK9NxVUOnw9FdD7PFlASm+YVzbBoGx6b9Uewt6NR4AA2GPki4jYWO0RBIxjqFkcDh/tWRzNbNkKFq0Rnso+F6IgopMhUecqyaAhU8hPQoGoUcS4D4judponcdD6jsUc3iHLKyJo2qz8AiQw3sfotyaIk3VOogOrItFNp2G7VMP0uoYZgwZIHMf0ROl4bTK6ecmuxPNQPypINDo36c9XSSmg6sDO5vquy4Q0OLmDIaOUn15bJ+4+qr8g0VsUaKHlDzgCvsl7HYCca3RFniYJ8qTxxO5RY6BTbsM1RYJK/0tLQjPb81iUmdoAi9Np7cB3+w7qEcXm/NFaMnxAO+/oOg/ndYsT1OjpxDTgHF7n6BWQw00l1ihjPU7fuq9Xw8ueSXmgcDsFnh8tNu6yiYL00lCz0RDdY0mgUEHYQE0lWRsPVTZi/iXEMUEoE5WpX+qqUpMFk1YAqmq1oUGEkAphqgArGpGEkAr2sVTcIiHKUZRspk3UHOU9SaKBn1NBUUbKJ0iGs1FJW6VWzuJzhU13K7IR4ojJ2a5kQzSFzbVbAPirGTluLVBUgR8fREyam2chAJPU9lEt5ipnSbZCSTT0x0mtooilc04V39WQbG5wcIkRBovqEHqJQXWsYm8dkNONleG3lUT12yhF7oaS9mHVWKVcrAAp+E0KrUZ9QqIkzbQaWuTCkwlpIO9XiiMrUZsI9CmnD/SxkPfF7K4x4sKRYcV/M2t2agaSE3sUY2E/VRaATlWONJ0Ak1ljIF9lZwg+GRH/k7f8A+Ion5ucQPgFkIsX1UoPK4Oq6P3Upx1oeLoZ8aAYHurcf6C5flPWl0XFJXOijfsSSa7UcD5YXPyCykxu1sOUiFi3yLFUkdlBn5kI1hpwpBaPp8UfFusVKJcu36rCMqLvfcpxjKBiEt0ls4Tt8FhLdTBSkzC1ykApuYskblSaARCt6KpWA4Ugk2qYVQU7SUEkETChgiYlmWiwTXC0onjTucAlDS6W1fGxJAEGmLm+iGljyUyIc1u9BL5avddCYhFh6KbjfyUWs6rXMi0ZEgEQ090O16IacBI0yio2RlCvq9kU16HecoxFkSj2VUrMq2HqoSBNWwWVPGFUOqIeFGWGhfdOKwVp3W27fNbj6rGrMQZ6NtsA7uKJn0gqwOtITSnlopkHgsN72D9Eo4l8DKsewNpXRx2TXQlCSEklUWybCY/dNK+Fm/qq9J7vzRgcKGM5SsZG+ceA6+l180lji5gSr9SScDZERcPLKs+8AfukSSM9gsEFjZYiXQ8pIGVtE1DzTIiIrSxEc0w5crtOtrFjBTfdCA1rfyWLFMwrlCg8ZWLEjARAUxssWKRiNqBdlbWKTHiXNCIiGFtYlHRGVotXlgrZYsXRjAyrVRjlGEk1UIzhYsVkIzGj8Mpa4rFiaPYCcByjolixGQUbAyqHjK2sWiFm2LT1tYm9gJub5VVqdgsWLIDB42qNZWLEWIHx7BFMb5SsWKbKFWm6/FCOGSsWK0STC9Lt81fL7rfn+ixYgxkDQe8UVL0W1iRmRBhyVixYgY//Z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3087" name="Picture 15" descr="https://encrypted-tbn0.gstatic.com/images?q=tbn:ANd9GcRa2UhkIHdm0RyTygWtdwDBPewnTlQ9eN0bmH-ezYndO8SWHPo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980728"/>
            <a:ext cx="4221934" cy="3425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тритоны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7078" y="3998887"/>
            <a:ext cx="4762500" cy="2752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7107" name="Объект 3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У кого глаза на рогах,</a:t>
            </a:r>
          </a:p>
          <a:p>
            <a:pPr eaLnBrk="1" hangingPunct="1">
              <a:buFontTx/>
              <a:buNone/>
            </a:pP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А дом на спине?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0" y="211138"/>
            <a:ext cx="9144000" cy="1117600"/>
          </a:xfrm>
        </p:spPr>
        <p:txBody>
          <a:bodyPr/>
          <a:lstStyle/>
          <a:p>
            <a:r>
              <a:rPr lang="ru-RU" b="1" smtClean="0">
                <a:solidFill>
                  <a:srgbClr val="000066"/>
                </a:solidFill>
                <a:latin typeface="Georgia" pitchFamily="18" charset="0"/>
              </a:rPr>
              <a:t>Улитки</a:t>
            </a:r>
            <a:r>
              <a:rPr lang="ru-RU" sz="3200" b="1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br>
              <a:rPr lang="ru-RU" sz="3200" b="1" smtClean="0">
                <a:solidFill>
                  <a:srgbClr val="000066"/>
                </a:solidFill>
                <a:latin typeface="Georgia" pitchFamily="18" charset="0"/>
              </a:rPr>
            </a:br>
            <a:r>
              <a:rPr lang="ru-RU" sz="3200" b="1" smtClean="0">
                <a:solidFill>
                  <a:srgbClr val="000066"/>
                </a:solidFill>
                <a:latin typeface="Georgia" pitchFamily="18" charset="0"/>
              </a:rPr>
              <a:t>лужанка, беззубка, перловица, катушка</a:t>
            </a:r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75213" y="4148138"/>
            <a:ext cx="3522662" cy="2516187"/>
          </a:xfrm>
          <a:noFill/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1328738"/>
            <a:ext cx="35020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4122738"/>
            <a:ext cx="35290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0113" y="1330325"/>
            <a:ext cx="3529012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0066"/>
                </a:solidFill>
                <a:latin typeface="Georgia" pitchFamily="18" charset="0"/>
              </a:rPr>
              <a:t>Улитка-прудовик</a:t>
            </a:r>
          </a:p>
        </p:txBody>
      </p:sp>
      <p:pic>
        <p:nvPicPr>
          <p:cNvPr id="25603" name="Picture 12" descr="20586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1285" y="1052737"/>
            <a:ext cx="4995553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C:\Users\superuser\Desktop\Новая папка (3)\images (26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8474" y="2963853"/>
            <a:ext cx="3487382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219700" y="1052513"/>
            <a:ext cx="36052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Основное отличие этой улитки в том, что её глаза находятся у основания усиков.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8625" y="5734050"/>
            <a:ext cx="42211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Этот моллюск дышит не жабрами, а лёгкими!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8788" y="9525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0066"/>
                </a:solidFill>
                <a:latin typeface="Georgia" pitchFamily="18" charset="0"/>
              </a:rPr>
              <a:t>Жук-плавунец</a:t>
            </a:r>
          </a:p>
        </p:txBody>
      </p:sp>
      <p:pic>
        <p:nvPicPr>
          <p:cNvPr id="50179" name="Picture 19" descr="j_no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43425" y="3408363"/>
            <a:ext cx="58738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20" descr="j_no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43425" y="3408363"/>
            <a:ext cx="58738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1" descr="j_no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43425" y="3408363"/>
            <a:ext cx="58738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23" descr="j_no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43425" y="3408363"/>
            <a:ext cx="58738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24" descr="j_no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43425" y="3408363"/>
            <a:ext cx="58738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25" descr="j_no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43425" y="3408363"/>
            <a:ext cx="58738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27" descr="j_no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43425" y="3408363"/>
            <a:ext cx="58738" cy="4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30" descr="07-01-02_065-DSC0545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204" y="980728"/>
            <a:ext cx="3881437" cy="3597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31"/>
          <p:cNvSpPr>
            <a:spLocks noChangeArrowheads="1"/>
          </p:cNvSpPr>
          <p:nvPr/>
        </p:nvSpPr>
        <p:spPr bwMode="auto">
          <a:xfrm>
            <a:off x="4573588" y="981075"/>
            <a:ext cx="43354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Жук-плавунец - самый большой жук, обитающий в пресных водоёмах. </a:t>
            </a:r>
          </a:p>
          <a:p>
            <a:pPr algn="just" eaLnBrk="1" hangingPunct="1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Длина его тела </a:t>
            </a:r>
            <a:r>
              <a:rPr lang="ru-RU" sz="2400" b="1">
                <a:solidFill>
                  <a:srgbClr val="000066"/>
                </a:solidFill>
              </a:rPr>
              <a:t>3</a:t>
            </a:r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 см.</a:t>
            </a:r>
            <a:r>
              <a:rPr lang="ru-RU" sz="2400"/>
              <a:t> 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66713" y="4598988"/>
            <a:ext cx="38814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Жуки-подводники, уносят воздух с поверхности в глубь в виде слоя, приставшего к волоскам на теле. </a:t>
            </a:r>
          </a:p>
        </p:txBody>
      </p:sp>
      <p:pic>
        <p:nvPicPr>
          <p:cNvPr id="3075" name="Picture 3" descr="C:\Users\superuser\Desktop\водоемы\File133_SB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794" y="3089944"/>
            <a:ext cx="4336117" cy="3542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03" name="Объект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8218487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Плетет он сеть, </a:t>
            </a:r>
          </a:p>
          <a:p>
            <a:pPr marL="0" indent="0">
              <a:buFontTx/>
              <a:buNone/>
            </a:pP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а не гамак,</a:t>
            </a:r>
          </a:p>
          <a:p>
            <a:pPr marL="0" indent="0">
              <a:buFontTx/>
              <a:buNone/>
            </a:pPr>
            <a:r>
              <a:rPr lang="ru-RU" sz="4800" b="1" smtClean="0">
                <a:solidFill>
                  <a:srgbClr val="002060"/>
                </a:solidFill>
                <a:latin typeface="Georgia" pitchFamily="18" charset="0"/>
              </a:rPr>
              <a:t>Хотя он вовсе не рыбак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Under water spider.wmv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60713" y="3719513"/>
            <a:ext cx="5983287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0"/>
            <a:ext cx="8229600" cy="796925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0066"/>
                </a:solidFill>
                <a:latin typeface="Georgia" pitchFamily="18" charset="0"/>
              </a:rPr>
              <a:t>Паук-серебрянка</a:t>
            </a:r>
          </a:p>
        </p:txBody>
      </p:sp>
      <p:sp>
        <p:nvSpPr>
          <p:cNvPr id="52228" name="Rectangle 9"/>
          <p:cNvSpPr>
            <a:spLocks noChangeArrowheads="1"/>
          </p:cNvSpPr>
          <p:nvPr/>
        </p:nvSpPr>
        <p:spPr bwMode="auto">
          <a:xfrm>
            <a:off x="3251200" y="690563"/>
            <a:ext cx="589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Паук создаёт на подводных растениях колокол из паутины и наполняет его воздухом, который утаскивает под воду, удерживая его волосками на брюшке. </a:t>
            </a:r>
          </a:p>
          <a:p>
            <a:pPr algn="just" eaLnBrk="1" hangingPunct="1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В этом водолазном колоколе он и живёт, ловя в подводные сети добычу.</a:t>
            </a:r>
          </a:p>
        </p:txBody>
      </p:sp>
      <p:sp>
        <p:nvSpPr>
          <p:cNvPr id="52229" name="Rectangle 10"/>
          <p:cNvSpPr>
            <a:spLocks noChangeArrowheads="1"/>
          </p:cNvSpPr>
          <p:nvPr/>
        </p:nvSpPr>
        <p:spPr bwMode="auto">
          <a:xfrm>
            <a:off x="242888" y="4076700"/>
            <a:ext cx="29178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sz="2400" b="1">
                <a:solidFill>
                  <a:srgbClr val="000066"/>
                </a:solidFill>
                <a:latin typeface="Georgia" pitchFamily="18" charset="0"/>
              </a:rPr>
              <a:t>За воздушную «серебряную» оболочку на теле он и получил своё название. </a:t>
            </a:r>
          </a:p>
        </p:txBody>
      </p:sp>
      <p:pic>
        <p:nvPicPr>
          <p:cNvPr id="4100" name="Picture 4" descr="https://encrypted-tbn2.gstatic.com/images?q=tbn:ANd9GcRHsbWKj1b8JyFbMXAw0tjaPHMBePYBSjLbkTidiHIKbg0-QhR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53352" y="920673"/>
            <a:ext cx="3097288" cy="2798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Серебрянка и её колокол (фото &lt;noindex&gt;&lt;a target=_blank href=http://sciencephoto.com&gt;Claude Nudisany &amp; Marie Perennou&lt;/a&gt;&lt;/noindex&gt;)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0640" y="3735722"/>
            <a:ext cx="5950839" cy="3119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232" name="AutoShape 12" descr="data:image/jpeg;base64,/9j/4AAQSkZJRgABAQAAAQABAAD/2wCEAAkGBhQSERMUExQUFRUUFBcVFBUUFBUXFRQUFRYVFRQXFBQXHCYeGBkjGhQUHy8gIycpLCwsFR4xNTAqNSYrLCkBCQoKDgwOGg8PGiolHyQsLCwsKiwsLCwsLCwsLCwsKSwsLCwsLCwsLCwsKSwsKSwsLCwsLCwpLCksLCwsLCwsKf/AABEIAMYA/wMBIgACEQEDEQH/xAAcAAACAwEBAQEAAAAAAAAAAAAEBQIDBgEABwj/xAA5EAABAwMDAgQEBAUDBQEAAAABAAIRAwQhEjFBBVEGImFxEzKBkaGxwfAUQlLR4SOC8QcVM2Jysv/EABoBAAMBAQEBAAAAAAAAAAAAAAIDBAEABQb/xAAsEQACAgICAQMEAQQDAQAAAAAAAQIRAyESMQQiQVETMnHwgWGRseEUI0IF/9oADAMBAAIRAxEAPwAQ0kNVtoRoK48SF8NGTQwVvppfd28pnXMIKtUCsxt9hJCd1MoOu3smNarBKW1X5XtePJhFIcphQIUgrjGXinqBPbdVFda6FMAFBZhF2STAHoP0XgFY2hOQiLawc8w0T7LlbdI7rbK6FCTCJb048CVuPCH/AE9dVe34nl5PoF9MtPAFszcF34LZ+K3K5S/gB5L6R8OsvDdR7J0xCAHQ3tLi5u25X6Vt/D9FggMH1ylvU/B1N4dpAE7g7FCvGiumzObPzrVpEGVWAvp/X/AUN1NBb+WN/wAVir3w5VZJ0yAp5+PJfbsPn8idwwlFc/6oIEDH+U0qA6oIhV3VtkEBKg+Dpmt2jz63nEdxJTU00mptBadO4OU2pVpY0pGVdUbDssFMhSFRcY4rvwlP+Q2tlNwcKiiFfWBVtCjhHdROooq2Mjb3XqNnpwmTWqTqoCX9V1R1EqPTKWmZE+6pqdKc4YEoOpWzIXaviZ9PDfxWLHlb9Lv8nSaoOpdKq6QHgwNk86bbfDpnuUiZ4uqOp+ZoCAuvEzmgJMsGfL6Wkck+7NWCuOcq6NSVdpULVMUAXTZCRXJLStRUt52Qlz0qd4VWHNGPZ10ZC7rINy0N/wBI9Psl3/bT2XtYM8OJvIXNKnpV77MhQawq1ZFLoIgraZwe/C9WoRGdxO0en6K/pdo59RrW8/kuScnxXYFrsbeG+juuXQNm5cewX0fwt4epMdp05B87ozAyfyUOg+HzRp6WAS8AHOd5P5LaWnSjTc55wXMgtHJEH9PxToyr7el7/LFP1LYx6WwNLwQ0GRBH8zYx+qYh6zrpeJEgA7GBmdgULX8TsbLSKrXCNw3cEThIl5MYfcHxZrdS5rWN6h4wYGH4cw6dBa7Mz/MDlo5wlrervw4u/mzJJ25keyBeZGX27RvBm/uaQc0ggGQcHnCydfoAaMgxIwc4IE/YmEVadS1EQ7mWyflEfc7nfdMKt55DJaZBgD6yT9MpyyRmrBpowPV/BVOo6Q0NcQSB3A3j6rI9W8KPp8b7L6pYV2VmvAy6iwhp5M6XHHvhJeqvyQ4AmJg7tLieONlNlm5Rtxv/ACbFbPh9ZjqdQgiJR1pVgx3Wq8Q9EbUkEaXThLvgtpM06fN3PKkzZI0qWwutg9Bw5V7mzjuhazRGoLlGrIUjje0PWyRpmQJwJ/c/RFNp4UGuEiUUGDjKCUjGVNCGuijWU5IbIE8nb6pfdYJWwVsBsAr1IBVNoxpy78V2tn2VLxjCvjHVA38l/U7kBuFn7m5JR1/VAEIC3oajKswQUUFLS0fUbZHMQNu7ACMohfKZOxbdBlvTUq1HC9Qfwu1ao2UduxadiqvboJlpum1y4BV0m4VccjSOkxLc9OB4Sa5sy1bC6YMmI9EnuaEq7x/IkmFEF8Q3TXUaLBEhznNPLaZawaZ7FwJjvPcpz4L6IQ0PcMnaeB3Sej0rXUaANyt9RrCi6mBHlaPL34K9/Bl/6nkZsltRNH0esWOLg0ubTECOd5+39kzuuv03YdrEEO23BERvvlYOv1yrBYCQ3UXATET6KLq7nRqzjbZTLNKSqPX7YVI0V71cVQYJECIb23BI2WfurzLdRE8Hvjkcf4UHuIkiWkt0+49UifVc2pHlgkAk5zgTKnyw5bCUvYdP6k2dIpA8teB3AH7letqdQnSSYOQOIjuELXrljIbpwS0kAOMggeQzkHhE2l8X6f6nGIIBk9sc/wB1Vhjca7/Jl0NKN0KeMDGCTvxx90TS6tqJadtsTxsM5j7JRe09Pmdp5gjaNh7Kq2puc0QZMyA2dv5pP2SZxb9wzWdMuG0ajnME6mwZMDcfv6JXWpuq3FSqSNLo0kYk4EN9hP7Krta+gQ5u/Ez9/wCyhWed/rA9NmgcD9Ev/kZNpg8a2jviPpZdVeWxIbqIHeBICw9/SOnO4/Bah1ZzdZ1eZwlznbNiC+Dzkx9EhNxIc5wmSQDypsssjdySf4+AX1ozNSoRIXOm3GYcpXdaHyRIRDrcPGpuE9tcdrsLHLRfUbyERRfhDWdbgpw2i3SpJOnxY6W1aF1RyX3jpR94ISqo+Z9E/HGmJK6lu5pGoESARPIOx9lBlDU5rRAJMDUQ0Se5OAFOUHeVtOxhVx26R0VbFnUKkuicbIq3aGtH6oCi3XU9AUzLVdLVJGNm9tQSMZRTXITp0EgF2jmTO/0RLjgGZ9Mr5PItkzdhHxoQtfqJChVr4S6vVB/wux4k3sxErjqZPr6I22v2uAIS22teShXzSef6D+BVP0oS9KHKDY9rXMoRzkOKqqrV+26yOKtDowoedCpiXP8A6dvdM32Je3VkPzv6pf0qhppNJnzHP0T4VNQZExAOfTC9v6V8MH9/5FN9yFtW3LQNXA7yqWXAbUAJ+YQAdpGURfVdTyOEs6jU0Brp2cJxKLLCCk+HSOg7GZeffj6IS+Ad8u/ePyXRWDj6ei9raJJ42MlJw6bUujRfbNc/VJy302HeU8snNDRpA2xxBB5J+qy11firDaU6ifm1DzEjaPuiuiXD9RDyM+oHZHF/T+3o1r5GN5W1VdDnAzwM75j3/sUys2hpEHHJJ59EsvqWgGoHAkdpOPfjff8ARSt62sxqxgAgEnPaNznstr4GJjt10CY07bkSPpjldNwAAS3SDtJx3iO/90dZ9IZTY3Otx8wgYBP/ALjBjn9yF1qx1MknTHlbJgAu2gesfmp3H1M5mbu7x1SSSTHlEnaTsO2xRPTbVokO5YXD6zDo9lbaWjHMGoDW2SQP5tMtz6b+6EoXh1uc4+YAz6TMABTZU1G49oyPYNc9LAYXNA7GfXafVLKFZmRIBHAThlRxoVHunzOHsZJ2+xWVNrDqjtgEbx2rl2dx+C24EHU1HdM6oDg7pIy6g7ypF8mWrZ4rVM2E9j3rtYBuN1lxWj67pjSql74dmB9kF1Swc0yBgo8CUfRJnZE+0QbWlK+oViSE2eGtp7HXOTIjTG2mN55n6JK3L87Aq7EldgvSoLtaGkeqv1KmpWEnTMTiYmOJA5XQ5G4yb2LbNtTqY9FZTuUPWGmQRDgchCUqm6+f4clYtx1bDqtSQUJTElXs+Uqhr9KKK1SFrY2aAGpV1CpIIRTa/lQVSjOShxxp2y3Gge2qwNLlKjbyJ1wBjM+bOAI5z+CEuyjbG+DN2h88E8q1a9Q6VNG36Pa6mNaSYbBMDMuGIlNOp2Jotk+YQIImQDwRCQdP6z8NrajMOdgg5aMQcImteOcDULyXERmD9pXseNeVvJGrXyRS1oXXdUtP/wBZA9Et6k4vYR9cZ27K+q91QkuzCEqmJhKzJRTaXYcTtj1BxY0kFp2P0xKj1Xq2hsYJP3Sa0rO+Joc7A2weDyg+v1/9TETEbj75UsYcslDHJIroXrmvLmmAeAB+ELQ9P6i0hoJ8wE6okrDVKjm7gzv+4TGldHBIy0bjn6hVPAuwORv29VYadRhdkiduNzE9kV0PxKwPa9rWl1Mgt8skaYAMRDsds88LJeH7rW8fNvkmIAOCPxRnRyZ8whrdWREu+YCYEbwlrG46TNs+rWnihtV4p29Nw1udhwaMEkw2MAR7RHqlXWCH1XMeYDDEScnIkRvGw9ln2Tp8oInMwG753Pp6eyENUMcXTLYgGTvAlvpG59wk+TWlG22ah1ToAP0tM+QSYgAQTn8MLjuntfVaILQT5nHAiMmPaYXrKpsQN28e04nnb7Itx1uGZMw/fytGdI+sD6JD0dQF4iptdTYWeVpEMZzpzE+sASVh+u1fh045K2fUKhecYY0Q0zj+n/KzHiToxqWvxGSfhnzHuDuR9UUI8pJy+Tm6izJWl0JlyeODXMlm6z1pZuc8ANJ9uy0tGo1kCNuE7yaTXHszGuWmVUrJ7CHGc/knV3WD6QEZCHq3LXNk4QVt1QZbGO6galk9TXQ+Sa0Kr3eEAyjund10xz8tyg6vSao/kOy9LDlglTZNK2BNIAzv2VheCBsO/qUNUpFvzAhcD1bHfQtn36r0Cj8HSWtPly6PN7yvnFeloqPY0y2ZGx/JEXfiappLQ8gGZAO6X2LZMr5tQnylOT7HZKUOKQ1pWx0aoxMTjdLrpmU0aICFvaQ4MnnBEHtndBCXqFwx0Rs2YUrqqAFVTeQEBdViSmRhykWJqiiu6SojB3gImnTndDXwwq4u3QD6H3SWfEpuaDlvmb6I51wNMEw7kSkvhGuW1Ikwf1x+qvuQHVHgnLXnOfzTMc5YZNR6YmK9mN7OjLTJ/ewQV2zcQqKfUX04DmyP6mz+IJ/JWXFQuyNjkEZMevZW5csZ40ck0I76iWEPBzyDt9/aUn65Xl4cIyORIK09xUBgEYPoD9cpX1O1c6C1rcYALG5SMc4qSsx7MyGap/LsmFvTzktA0+sD02lVED+qHTEFoLfUapJH2V1xqdTaQXEaYJgCNMNcIGwmImDBCusGh30i0LaVWpUdpaIYwAACq5x5DswAd4O4Wt8HdNYKzSBLfmIOdhtOyxPTL9z/AIbXaGCkxw1Eckl2ohoJJAgCAT7DbQdK646AwajLT8R+Axs7adIBI2BB7HvCmlaY2I26z1zXcuc0ajp0DmANiBtPrx9AEuqa9TQQPN3yAPbvuVp/Cvgr4rW1A5rg8kuOPIJ8oPqd/wDhMev9ApUnNe7UGthpeANTiScU2nftJ9UpttnWZ63eYPctMmPlYMAf/kIrpJ0k4IBHtPE++UsqVjAY0eaSXnV/VsztIwNuT9Gts5tNk7vAEn5g3M4B391FlbVM2OyN7S0vI2gHSNydW5PYDZS6rbNa1jTJZpbqGw8wMfgPxV9elrNOo7g6XSeDsT3RPWmN8skHXMzIEN0tGBOSBEBOxyT7+DOjDf8AaRbPdEwct5xxlL6z2iXHcp94iBZafFAOH6BOTB2WMsaxqO82V0sMrc2MjkV0gt9608ID+LE44TL+F32QFzTY0OJ3RY+PSDmnKNjHpXXWtMFP2dbpkQYXzm3fDifwV1N7oLiccTyfRbk/+fGbtEnKjXX9Wk/AAKVP6OxxxhIm3Lu6MZfEDJz+XujXiZMaqLGxnD3Gd6fPATHpzohLqlMzlF2pjn6cqPIrhQrK7Y6NYxBJIGw7T2Q7myVy2dJhGmjChb4sOLtANVsKinSBnH3Rly5paGhsOBOp0nzDgRsFG3owmcqQSOOoQ1IbymSU+uTKDbZycpmGfHbOZZ0K1Idjctx77j8lZ1CwLqxzpcTJjIJ7GEy6FT/1QScCB9ETW6aS8luZPESM9uyuw4pZZxft/sXqKYhbWh5puwR3RLbNpIIdpj+Zu49iE66h0NpOt8TjvMeuVmrqgGvIbge5T8/iy8fb6NWVNHb2jUc6Q/WBzoAnOZhK7mtWLvKIHaMz7nBTsUmgAyNvZV6gefrKkqUXuKYVWrMfe0nkguBDpy4RB9Nt1D+K1S1pOngczvt65H2RXU6pe8+YadoJER6gbIE2hJmQADBIP2IXqY36VyFjCwumtJZUaHNfpyWyWQQ4aDIidj6Ep4y1LocwgDVGkuAiROGgz/lZimNOgjzO/mBBxkwGn25Wz6F0YXlMw0B4AjMTsRkDcyUjyKXqNWzceDLrTR+E/Dg8vYScEwJBO+42VXXr19Qkkaj8upxPlHZrQIGOUhsrl4p/BqCKrTpAONTYkecn5vTnESral+9uHU4jcEHUccnvjHuUGKdqmg2jT+GOlUnNLo8/wiGjEGod3e4BkD0JSp9D4LdEEQ6CTvgZLZ/DnKFb1sNaWNZuRLiXNiMjA5yN+yNvvE3xmH4gGsH5pGcRnvx7pXkYrhRsXsK6TVZr+GDMgAzyeCFPrFFxeC35Q49tjIj6YSHolxFX9Y7EOA9NvtK0gutAId5m6jz6yIP3UmLXR0kI+r0Q+0ZSIP8AqazniAA38QV8tpUnseW7EGD9F9W6rUFIt1uGkHbszUTtwSXH7BZbxF00PeatICTmJGf7Fegp+iv3sX7iKtcENSe+Dok8q9tN7neaRHB4VF5qLwMwM5R48fBhudo5b0/TDfmOdyeO3ZQIlFhhG3OfSd8hcNPJJ75VEclCnspZQj3/ACVv8P6cBX1Q3UdGrT/LrjVHrpwrG0iUEs1MU2M3PlSYeyH6fVBgO+vf7JgQ3+X7leTP06LZQvZdZCCtDSsJGXRjhIKAiFpLK/Gn5o7g/opJw5K0copCi6sCx2TIOxVJdCP6xfhxGnYc9yk5eSgim1s6SUei8MlTLQOVykDC6G91wCTYw6IPmOR277cLlCuGVgSSPTmc8dkvp3mkmF2+Z8ZwfS3xqbzgRIjcL1/E8j6coy+DJw00zSdUvBAIIOPzELI3VQEmVK3uHTDjPGxCY3PhJ9SmajHCInSDlV+dkn5Hq6QGOCWjPvuhMBN6PRS8Bx+WJ9kV0DwWasPd5Wzkn07fvlM/FRbSoi2oS6pVkT2bGTA2/wCUXicMaamrDbcuujDdP8POunvfTIaxry2S3fvpHeF7qPhR/wARzaLJ0apAOC0O8s/Qha206pStKTaW5YIcB8xdvt6oWwe+k9tYmTVLw9pgwDBafvP2Co8hY8aiovfuZC3bZmrfoT2ND3tDeHAZIB7GTj6rZ29RtOk34eHOaC6BzGfxlBdRl7CBGZ1Tv/t7q3osuYBpdqktyPoPzXn8Vklth2VUrZj3H4pme+VL+DeMMqOLcgB/nDZ7TsvdX6aaWMGc+yBo9ecwOYdyMGJ24SU1GdB1qzbeHfBwfT+LUrOMDDGsY0HGNRyd+0LL+ILF1KqPLLSfKTOHAzsPRNPDfjI026HZafuCdx9wu+KqP8QymQQGySSd9sARzkr0Fh5YpSEt2xD0/qBLhM7dtzsY+x+6Y3vWJaGAZcd3DMR5ue0DKGodJYxoc90RwBkg7QUvrV2OqnPlA3OfcBQxwuKt+5rbeg2tNVjhu4EessO+eYgfsKisYADT8piW9/UK9nWbdjNOXPIhsQIPdyX0w5vxBsX4B7kGR906UYx/IFe4zo12yTUa0loEEASDtugL+nTJy4ta7JbpBaf9xBz7ZQzrhzCGmPNh25w7Cor1mzAcDpxEuiO4B3KVpM2TKrg2+oyx3pBJB/2yPzUfgUH7Q0+zm/iXkKN09moxn1Ej7hVspg/8pssiSsQ3ZcOnsB+Z3oDH5oxlBgGAP9xP4QqKIgRx2OR9lY5nZRTyWzrALq0LH42TKypTCLrsHIUrSmpp5rjsvckG0bXC9UsSNl4V9KHuurAA5USU29BFNdvqFEOA3I90krdQJJJ2QNW+cThelHxpNAurNVVvGhvlKFu746cFIrd7jumekER2XPEoMyU0kUPfUOQrrQVGPD2uIIVrQF34gRLI19pHLNboZf8AcW1CDUEHuBgjn2Wl8PVWzp1HSd3Dj0IWDe6eV6nemmcE/vsqceW1xmMg2fTryt8MubTcDjyap0A/+0bjmOVZbeG227TWqVQXPjXUdAmcw3ho9B2WDtvEE/M4OjkzqE+o/ULY6Te02/Cir8Mf+JrgdOANRZIJxicjdWybxwUlbD573RR1bptOszXRa5xmC5vyz2nukjuj1HSwfNIDAXBsP3aTq3C0PSbF7X+Vxa2A8tggECZHr2IC0dpbsrMLHsD2Fxku8pbgeVpGcx915qyvJck9fyG1XZnrzpjrVrahpse54GkB+KZGXSCATmIIQ9C5uK1QGnTa0gaXBjfnbMxUBmdt9xwUyt6BBLarXBgdhmsOZpJ8o2OByZGxwo33/UmnbPcxjCXY4hje+loPaELzRlJQg+vcy62NrnwnUqjUWNBcBNMvnTPYkZWJq+FWOPzeXURu05BiAJkcZRz/APqPdHU9rwGtEkODdOO47LKN8c1was6W63lztI+Z88AzAyVzfOVwf5v/AEdydbHLfCYc4hri9od5i0HyQBOs7D3lPB0djf8ATaS9wGrAkNdsQGgnVg/uEktPH5bRLXtLsGDrAEnnTieMbbrJX/XK1Qz8RwHZpIaPoEdZJL7qX7++wL/ogzr/AFFzqhpiYBMnaT2HEBLX3UCJAPr/AIVNC8/qk5+vuvPtw5/kGOSd/qUb9TqXsb0qQd0ykHBxL/rB39JTKzrQckH/AOpKVVr46Q1oAA5XLe5ncpMuSthaGnUK2uoxjR5iREZ3SdjDJIdmTuIn6q4XkVAZEgQ3JEE+3MT90QygIx7rZzpWJcbYI615j+3uFJtNFhkLzoSXksFwoqZSVopqQV1tX0ODoa6OHCRt2SnJgV8nrqtCqo9QASqvdk8qgOJTY+Oq2WUO6/UNWyqZa6ko+MWlMKN/ARPE4r0hJ0XV+mApfWswES7qJKprPlFDmuwZSIUGeX3KvlBfxUYXTdSmODZHK2HGqEO+shxWldDZXKFCVHZ19dDPrlXPtiqzSTY8UUQZWyqZW18F9Qa0hzajWVmfKHmGvnjBH5rIUKUmExpWJBRPNw0hjjaPrF51ksAPwxTeWy4EamA86DBOgxP3Wa6p44+FSNOm1jnvcHNNMu1Mc0jOnmQIj0lZiz8TV6TqjG1XAOjbeGiBncAdggbnqDw/4jSRhwySDGN3NzJgSosWJwyOWqftWv3+TuTaoe2lRxpuq1qsHJ0ODiT6ExAzws/1C6FZ3lhsHHBj1QN312pUbBgDtknOd3Eqm0cA4eXVsSJx7Ep8PHcW5y7Cs0fSKVUb+Yc5EQg+oWJ1H8B6yrj1lwEkACNmDZBO6hr8/Ycz+QSoxycnKjXVFIZCsoU9ZIkNhpMmYMDAwNyYA90Ka8iQom/IdpAyRHGQVWotmJhNOoPmiBgDn3KNAgQOeyhVsgKbfphF0aYgKec0loNLZG0oYghRvrKBIH2R1Jqvq1IaVL9RqVoNrRmLBuqpvt3WkZSgQs/a3RL3ACYPt+Sa21/mCneRGTYEegk01HQrNUqDnKVWLmchcUXOUC9EkTtiWjTLjJR7KIARLbDSFFzFRLLy6K3rsU3TcrtI4RdaihyyE5StUC5lZdCvpVQhqhVGsgpnG0D9RIZvtg5UO6cRsoUb0hHUbwFKfOHQVwmgRlm6CY2IH3nj6K9tIoz4rVS6sg5ykIeCmV5VRpSYVrrhQZVzKJWMjGguxtA1wLiiup9QaMDdJLm77FCNr5zwsWBzfKQXP/yiy7qkOmCA5sTHE7j6j8Chq1Ty/wDlB5GCc9kW261gGONOewUf4ZpzAVaajpmOAHa2Id5nOgdsyfX0Cup186WQAFyvX3A2C7TpYmQCTGkDYYz2/wCEbd7ZkUrourFugZOuTq20x5dMcz80/RDOuNNMt/mc7f8A9RwpaFXXGRA2/vlZFLoJnWECO5RFOjNZvp+iCdVl42Ex9Ey6S0/EnmF0/Sr/AKHRLbi5/wBQI6lVlButiXn0XnuLVJNKWkanQ2ZXCpuq40n2QVOvKhe1IYUqOL1I22yrw9lzvdNLu35CS+HqvmK0BqI/IuOU69FVvc8FWvehrpxc7UTJwJ9gAPwA+y58RKcU9oTOVlpeualVrXta6icfVGBB1Kau/iJUXOUkbRTknbA6lFB1WI+s5CVG8wY4PdVQbBWwCpTQz2I6oh3NVkG2Y4nKNvKOp9OjlWWbYCKDwsyRkbGIur0C3lDNrSmVyUiuXQ7CzGnLTHJhdSnKpDCqqd0iNSZTRtIGriCuBsq6nQkyUUy1CJzUQVH3FTS9mIkcImg17weBymH8HKAp3jjTdSaCarnFpxs30Xc+fSOp2V2ts6pqcBLWmAe53U4Wlt6bKNqynjVpl3/07J/t9Ej+HJwEqObm38LoJx4ldGlKPpWlPyatWknzxEgTnT6xKItbLC7VpQlPLbpC2zNXdDTUkbH9hH9IuCHEnaCR6Ii9ogtISsUHs9Wkb+6qU1kjQURxQupJJ5UbggpaZC7TrEHKW8e7QWmEAQrg+RleYQQuPpwhuwWgKwOmoYTr4iQ2xioU3lbnjtAssc9V6lwlRJSUhbRPUoa1EuUSUdA8Q1tcyi6daV5eSJxRpRcvXrlxgDgDC8vLo9IckL6jlUXLy8vRwJHMIt7jC5b3O68vJ+VIFdHru4gJOauoyvLyVBIInTYiRgLq8gkEi+gyWqtlQzC4vJS3YXshzaMwo3jmtdqDRqiJ5j3Xl5Rr7zGCMl5koynSAC8vIsj3QMno9VutPCCqXJK8vI4RXYr3KSCVGo3R5t2yAW+/ZeXk5PaQ2JTXdBIGyiKUheXkzpHEqDy0o1r5Xl5BkXucwOsIejWnC8vLJ9I4iXrtSmNAcCZLiCIwNoIM55Xl5bjim/7/AOBcgfWuFy4vLaO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52233" name="AutoShape 14" descr="data:image/jpeg;base64,/9j/4AAQSkZJRgABAQAAAQABAAD/2wCEAAkGBhQSERMUExQUFRUUFBcVFBUUFBUXFRQUFRYVFRQXFBQXHCYeGBkjGhQUHy8gIycpLCwsFR4xNTAqNSYrLCkBCQoKDgwOGg8PGiolHyQsLCwsKiwsLCwsLCwsLCwsKSwsLCwsLCwsLCwsKSwsKSwsLCwsLCwpLCksLCwsLCwsKf/AABEIAMYA/wMBIgACEQEDEQH/xAAcAAACAwEBAQEAAAAAAAAAAAAEBQIDBgEABwj/xAA5EAABAwMDAgQEBAUDBQEAAAABAAIRAwQhEjFBBVEGImFxEzKBkaGxwfAUQlLR4SOC8QcVM2Jysv/EABoBAAMBAQEBAAAAAAAAAAAAAAIDBAEABQb/xAAsEQACAgICAQMEAQQDAQAAAAAAAQIRAyESMQQiQVETMnHwgWGRseEUI0IF/9oADAMBAAIRAxEAPwAQ0kNVtoRoK48SF8NGTQwVvppfd28pnXMIKtUCsxt9hJCd1MoOu3smNarBKW1X5XtePJhFIcphQIUgrjGXinqBPbdVFda6FMAFBZhF2STAHoP0XgFY2hOQiLawc8w0T7LlbdI7rbK6FCTCJb048CVuPCH/AE9dVe34nl5PoF9MtPAFszcF34LZ+K3K5S/gB5L6R8OsvDdR7J0xCAHQ3tLi5u25X6Vt/D9FggMH1ylvU/B1N4dpAE7g7FCvGiumzObPzrVpEGVWAvp/X/AUN1NBb+WN/wAVir3w5VZJ0yAp5+PJfbsPn8idwwlFc/6oIEDH+U0qA6oIhV3VtkEBKg+Dpmt2jz63nEdxJTU00mptBadO4OU2pVpY0pGVdUbDssFMhSFRcY4rvwlP+Q2tlNwcKiiFfWBVtCjhHdROooq2Mjb3XqNnpwmTWqTqoCX9V1R1EqPTKWmZE+6pqdKc4YEoOpWzIXaviZ9PDfxWLHlb9Lv8nSaoOpdKq6QHgwNk86bbfDpnuUiZ4uqOp+ZoCAuvEzmgJMsGfL6Wkck+7NWCuOcq6NSVdpULVMUAXTZCRXJLStRUt52Qlz0qd4VWHNGPZ10ZC7rINy0N/wBI9Psl3/bT2XtYM8OJvIXNKnpV77MhQawq1ZFLoIgraZwe/C9WoRGdxO0en6K/pdo59RrW8/kuScnxXYFrsbeG+juuXQNm5cewX0fwt4epMdp05B87ozAyfyUOg+HzRp6WAS8AHOd5P5LaWnSjTc55wXMgtHJEH9PxToyr7el7/LFP1LYx6WwNLwQ0GRBH8zYx+qYh6zrpeJEgA7GBmdgULX8TsbLSKrXCNw3cEThIl5MYfcHxZrdS5rWN6h4wYGH4cw6dBa7Mz/MDlo5wlrervw4u/mzJJ25keyBeZGX27RvBm/uaQc0ggGQcHnCydfoAaMgxIwc4IE/YmEVadS1EQ7mWyflEfc7nfdMKt55DJaZBgD6yT9MpyyRmrBpowPV/BVOo6Q0NcQSB3A3j6rI9W8KPp8b7L6pYV2VmvAy6iwhp5M6XHHvhJeqvyQ4AmJg7tLieONlNlm5Rtxv/ACbFbPh9ZjqdQgiJR1pVgx3Wq8Q9EbUkEaXThLvgtpM06fN3PKkzZI0qWwutg9Bw5V7mzjuhazRGoLlGrIUjje0PWyRpmQJwJ/c/RFNp4UGuEiUUGDjKCUjGVNCGuijWU5IbIE8nb6pfdYJWwVsBsAr1IBVNoxpy78V2tn2VLxjCvjHVA38l/U7kBuFn7m5JR1/VAEIC3oajKswQUUFLS0fUbZHMQNu7ACMohfKZOxbdBlvTUq1HC9Qfwu1ao2UduxadiqvboJlpum1y4BV0m4VccjSOkxLc9OB4Sa5sy1bC6YMmI9EnuaEq7x/IkmFEF8Q3TXUaLBEhznNPLaZawaZ7FwJjvPcpz4L6IQ0PcMnaeB3Sej0rXUaANyt9RrCi6mBHlaPL34K9/Bl/6nkZsltRNH0esWOLg0ubTECOd5+39kzuuv03YdrEEO23BERvvlYOv1yrBYCQ3UXATET6KLq7nRqzjbZTLNKSqPX7YVI0V71cVQYJECIb23BI2WfurzLdRE8Hvjkcf4UHuIkiWkt0+49UifVc2pHlgkAk5zgTKnyw5bCUvYdP6k2dIpA8teB3AH7letqdQnSSYOQOIjuELXrljIbpwS0kAOMggeQzkHhE2l8X6f6nGIIBk9sc/wB1Vhjca7/Jl0NKN0KeMDGCTvxx90TS6tqJadtsTxsM5j7JRe09Pmdp5gjaNh7Kq2puc0QZMyA2dv5pP2SZxb9wzWdMuG0ajnME6mwZMDcfv6JXWpuq3FSqSNLo0kYk4EN9hP7Krta+gQ5u/Ez9/wCyhWed/rA9NmgcD9Ev/kZNpg8a2jviPpZdVeWxIbqIHeBICw9/SOnO4/Bah1ZzdZ1eZwlznbNiC+Dzkx9EhNxIc5wmSQDypsssjdySf4+AX1ozNSoRIXOm3GYcpXdaHyRIRDrcPGpuE9tcdrsLHLRfUbyERRfhDWdbgpw2i3SpJOnxY6W1aF1RyX3jpR94ISqo+Z9E/HGmJK6lu5pGoESARPIOx9lBlDU5rRAJMDUQ0Se5OAFOUHeVtOxhVx26R0VbFnUKkuicbIq3aGtH6oCi3XU9AUzLVdLVJGNm9tQSMZRTXITp0EgF2jmTO/0RLjgGZ9Mr5PItkzdhHxoQtfqJChVr4S6vVB/wux4k3sxErjqZPr6I22v2uAIS22teShXzSef6D+BVP0oS9KHKDY9rXMoRzkOKqqrV+26yOKtDowoedCpiXP8A6dvdM32Je3VkPzv6pf0qhppNJnzHP0T4VNQZExAOfTC9v6V8MH9/5FN9yFtW3LQNXA7yqWXAbUAJ+YQAdpGURfVdTyOEs6jU0Brp2cJxKLLCCk+HSOg7GZeffj6IS+Ad8u/ePyXRWDj6ei9raJJ42MlJw6bUujRfbNc/VJy302HeU8snNDRpA2xxBB5J+qy11firDaU6ifm1DzEjaPuiuiXD9RDyM+oHZHF/T+3o1r5GN5W1VdDnAzwM75j3/sUys2hpEHHJJ59EsvqWgGoHAkdpOPfjff8ARSt62sxqxgAgEnPaNznstr4GJjt10CY07bkSPpjldNwAAS3SDtJx3iO/90dZ9IZTY3Otx8wgYBP/ALjBjn9yF1qx1MknTHlbJgAu2gesfmp3H1M5mbu7x1SSSTHlEnaTsO2xRPTbVokO5YXD6zDo9lbaWjHMGoDW2SQP5tMtz6b+6EoXh1uc4+YAz6TMABTZU1G49oyPYNc9LAYXNA7GfXafVLKFZmRIBHAThlRxoVHunzOHsZJ2+xWVNrDqjtgEbx2rl2dx+C24EHU1HdM6oDg7pIy6g7ypF8mWrZ4rVM2E9j3rtYBuN1lxWj67pjSql74dmB9kF1Swc0yBgo8CUfRJnZE+0QbWlK+oViSE2eGtp7HXOTIjTG2mN55n6JK3L87Aq7EldgvSoLtaGkeqv1KmpWEnTMTiYmOJA5XQ5G4yb2LbNtTqY9FZTuUPWGmQRDgchCUqm6+f4clYtx1bDqtSQUJTElXs+Uqhr9KKK1SFrY2aAGpV1CpIIRTa/lQVSjOShxxp2y3Gge2qwNLlKjbyJ1wBjM+bOAI5z+CEuyjbG+DN2h88E8q1a9Q6VNG36Pa6mNaSYbBMDMuGIlNOp2Jotk+YQIImQDwRCQdP6z8NrajMOdgg5aMQcImteOcDULyXERmD9pXseNeVvJGrXyRS1oXXdUtP/wBZA9Et6k4vYR9cZ27K+q91QkuzCEqmJhKzJRTaXYcTtj1BxY0kFp2P0xKj1Xq2hsYJP3Sa0rO+Joc7A2weDyg+v1/9TETEbj75UsYcslDHJIroXrmvLmmAeAB+ELQ9P6i0hoJ8wE6okrDVKjm7gzv+4TGldHBIy0bjn6hVPAuwORv29VYadRhdkiduNzE9kV0PxKwPa9rWl1Mgt8skaYAMRDsds88LJeH7rW8fNvkmIAOCPxRnRyZ8whrdWREu+YCYEbwlrG46TNs+rWnihtV4p29Nw1udhwaMEkw2MAR7RHqlXWCH1XMeYDDEScnIkRvGw9ln2Tp8oInMwG753Pp6eyENUMcXTLYgGTvAlvpG59wk+TWlG22ah1ToAP0tM+QSYgAQTn8MLjuntfVaILQT5nHAiMmPaYXrKpsQN28e04nnb7Itx1uGZMw/fytGdI+sD6JD0dQF4iptdTYWeVpEMZzpzE+sASVh+u1fh045K2fUKhecYY0Q0zj+n/KzHiToxqWvxGSfhnzHuDuR9UUI8pJy+Tm6izJWl0JlyeODXMlm6z1pZuc8ANJ9uy0tGo1kCNuE7yaTXHszGuWmVUrJ7CHGc/knV3WD6QEZCHq3LXNk4QVt1QZbGO6galk9TXQ+Sa0Kr3eEAyjund10xz8tyg6vSao/kOy9LDlglTZNK2BNIAzv2VheCBsO/qUNUpFvzAhcD1bHfQtn36r0Cj8HSWtPly6PN7yvnFeloqPY0y2ZGx/JEXfiappLQ8gGZAO6X2LZMr5tQnylOT7HZKUOKQ1pWx0aoxMTjdLrpmU0aICFvaQ4MnnBEHtndBCXqFwx0Rs2YUrqqAFVTeQEBdViSmRhykWJqiiu6SojB3gImnTndDXwwq4u3QD6H3SWfEpuaDlvmb6I51wNMEw7kSkvhGuW1Ikwf1x+qvuQHVHgnLXnOfzTMc5YZNR6YmK9mN7OjLTJ/ewQV2zcQqKfUX04DmyP6mz+IJ/JWXFQuyNjkEZMevZW5csZ40ck0I76iWEPBzyDt9/aUn65Xl4cIyORIK09xUBgEYPoD9cpX1O1c6C1rcYALG5SMc4qSsx7MyGap/LsmFvTzktA0+sD02lVED+qHTEFoLfUapJH2V1xqdTaQXEaYJgCNMNcIGwmImDBCusGh30i0LaVWpUdpaIYwAACq5x5DswAd4O4Wt8HdNYKzSBLfmIOdhtOyxPTL9z/AIbXaGCkxw1Eckl2ohoJJAgCAT7DbQdK646AwajLT8R+Axs7adIBI2BB7HvCmlaY2I26z1zXcuc0ajp0DmANiBtPrx9AEuqa9TQQPN3yAPbvuVp/Cvgr4rW1A5rg8kuOPIJ8oPqd/wDhMev9ApUnNe7UGthpeANTiScU2nftJ9UpttnWZ63eYPctMmPlYMAf/kIrpJ0k4IBHtPE++UsqVjAY0eaSXnV/VsztIwNuT9Gts5tNk7vAEn5g3M4B391FlbVM2OyN7S0vI2gHSNydW5PYDZS6rbNa1jTJZpbqGw8wMfgPxV9elrNOo7g6XSeDsT3RPWmN8skHXMzIEN0tGBOSBEBOxyT7+DOjDf8AaRbPdEwct5xxlL6z2iXHcp94iBZafFAOH6BOTB2WMsaxqO82V0sMrc2MjkV0gt9608ID+LE44TL+F32QFzTY0OJ3RY+PSDmnKNjHpXXWtMFP2dbpkQYXzm3fDifwV1N7oLiccTyfRbk/+fGbtEnKjXX9Wk/AAKVP6OxxxhIm3Lu6MZfEDJz+XujXiZMaqLGxnD3Gd6fPATHpzohLqlMzlF2pjn6cqPIrhQrK7Y6NYxBJIGw7T2Q7myVy2dJhGmjChb4sOLtANVsKinSBnH3Rly5paGhsOBOp0nzDgRsFG3owmcqQSOOoQ1IbymSU+uTKDbZycpmGfHbOZZ0K1Idjctx77j8lZ1CwLqxzpcTJjIJ7GEy6FT/1QScCB9ETW6aS8luZPESM9uyuw4pZZxft/sXqKYhbWh5puwR3RLbNpIIdpj+Zu49iE66h0NpOt8TjvMeuVmrqgGvIbge5T8/iy8fb6NWVNHb2jUc6Q/WBzoAnOZhK7mtWLvKIHaMz7nBTsUmgAyNvZV6gefrKkqUXuKYVWrMfe0nkguBDpy4RB9Nt1D+K1S1pOngczvt65H2RXU6pe8+YadoJER6gbIE2hJmQADBIP2IXqY36VyFjCwumtJZUaHNfpyWyWQQ4aDIidj6Ep4y1LocwgDVGkuAiROGgz/lZimNOgjzO/mBBxkwGn25Wz6F0YXlMw0B4AjMTsRkDcyUjyKXqNWzceDLrTR+E/Dg8vYScEwJBO+42VXXr19Qkkaj8upxPlHZrQIGOUhsrl4p/BqCKrTpAONTYkecn5vTnESral+9uHU4jcEHUccnvjHuUGKdqmg2jT+GOlUnNLo8/wiGjEGod3e4BkD0JSp9D4LdEEQ6CTvgZLZ/DnKFb1sNaWNZuRLiXNiMjA5yN+yNvvE3xmH4gGsH5pGcRnvx7pXkYrhRsXsK6TVZr+GDMgAzyeCFPrFFxeC35Q49tjIj6YSHolxFX9Y7EOA9NvtK0gutAId5m6jz6yIP3UmLXR0kI+r0Q+0ZSIP8AqazniAA38QV8tpUnseW7EGD9F9W6rUFIt1uGkHbszUTtwSXH7BZbxF00PeatICTmJGf7Fegp+iv3sX7iKtcENSe+Dok8q9tN7neaRHB4VF5qLwMwM5R48fBhudo5b0/TDfmOdyeO3ZQIlFhhG3OfSd8hcNPJJ75VEclCnspZQj3/ACVv8P6cBX1Q3UdGrT/LrjVHrpwrG0iUEs1MU2M3PlSYeyH6fVBgO+vf7JgQ3+X7leTP06LZQvZdZCCtDSsJGXRjhIKAiFpLK/Gn5o7g/opJw5K0copCi6sCx2TIOxVJdCP6xfhxGnYc9yk5eSgim1s6SUei8MlTLQOVykDC6G91wCTYw6IPmOR277cLlCuGVgSSPTmc8dkvp3mkmF2+Z8ZwfS3xqbzgRIjcL1/E8j6coy+DJw00zSdUvBAIIOPzELI3VQEmVK3uHTDjPGxCY3PhJ9SmajHCInSDlV+dkn5Hq6QGOCWjPvuhMBN6PRS8Bx+WJ9kV0DwWasPd5Wzkn07fvlM/FRbSoi2oS6pVkT2bGTA2/wCUXicMaamrDbcuujDdP8POunvfTIaxry2S3fvpHeF7qPhR/wARzaLJ0apAOC0O8s/Qha206pStKTaW5YIcB8xdvt6oWwe+k9tYmTVLw9pgwDBafvP2Co8hY8aiovfuZC3bZmrfoT2ND3tDeHAZIB7GTj6rZ29RtOk34eHOaC6BzGfxlBdRl7CBGZ1Tv/t7q3osuYBpdqktyPoPzXn8Vklth2VUrZj3H4pme+VL+DeMMqOLcgB/nDZ7TsvdX6aaWMGc+yBo9ecwOYdyMGJ24SU1GdB1qzbeHfBwfT+LUrOMDDGsY0HGNRyd+0LL+ILF1KqPLLSfKTOHAzsPRNPDfjI026HZafuCdx9wu+KqP8QymQQGySSd9sARzkr0Fh5YpSEt2xD0/qBLhM7dtzsY+x+6Y3vWJaGAZcd3DMR5ue0DKGodJYxoc90RwBkg7QUvrV2OqnPlA3OfcBQxwuKt+5rbeg2tNVjhu4EessO+eYgfsKisYADT8piW9/UK9nWbdjNOXPIhsQIPdyX0w5vxBsX4B7kGR906UYx/IFe4zo12yTUa0loEEASDtugL+nTJy4ta7JbpBaf9xBz7ZQzrhzCGmPNh25w7Cor1mzAcDpxEuiO4B3KVpM2TKrg2+oyx3pBJB/2yPzUfgUH7Q0+zm/iXkKN09moxn1Ej7hVspg/8pssiSsQ3ZcOnsB+Z3oDH5oxlBgGAP9xP4QqKIgRx2OR9lY5nZRTyWzrALq0LH42TKypTCLrsHIUrSmpp5rjsvckG0bXC9UsSNl4V9KHuurAA5USU29BFNdvqFEOA3I90krdQJJJ2QNW+cThelHxpNAurNVVvGhvlKFu746cFIrd7jumekER2XPEoMyU0kUPfUOQrrQVGPD2uIIVrQF34gRLI19pHLNboZf8AcW1CDUEHuBgjn2Wl8PVWzp1HSd3Dj0IWDe6eV6nemmcE/vsqceW1xmMg2fTryt8MubTcDjyap0A/+0bjmOVZbeG227TWqVQXPjXUdAmcw3ho9B2WDtvEE/M4OjkzqE+o/ULY6Te02/Cir8Mf+JrgdOANRZIJxicjdWybxwUlbD573RR1bptOszXRa5xmC5vyz2nukjuj1HSwfNIDAXBsP3aTq3C0PSbF7X+Vxa2A8tggECZHr2IC0dpbsrMLHsD2Fxku8pbgeVpGcx915qyvJck9fyG1XZnrzpjrVrahpse54GkB+KZGXSCATmIIQ9C5uK1QGnTa0gaXBjfnbMxUBmdt9xwUyt6BBLarXBgdhmsOZpJ8o2OByZGxwo33/UmnbPcxjCXY4hje+loPaELzRlJQg+vcy62NrnwnUqjUWNBcBNMvnTPYkZWJq+FWOPzeXURu05BiAJkcZRz/APqPdHU9rwGtEkODdOO47LKN8c1was6W63lztI+Z88AzAyVzfOVwf5v/AEdydbHLfCYc4hri9od5i0HyQBOs7D3lPB0djf8ATaS9wGrAkNdsQGgnVg/uEktPH5bRLXtLsGDrAEnnTieMbbrJX/XK1Qz8RwHZpIaPoEdZJL7qX7++wL/ogzr/AFFzqhpiYBMnaT2HEBLX3UCJAPr/AIVNC8/qk5+vuvPtw5/kGOSd/qUb9TqXsb0qQd0ykHBxL/rB39JTKzrQckH/AOpKVVr46Q1oAA5XLe5ncpMuSthaGnUK2uoxjR5iREZ3SdjDJIdmTuIn6q4XkVAZEgQ3JEE+3MT90QygIx7rZzpWJcbYI615j+3uFJtNFhkLzoSXksFwoqZSVopqQV1tX0ODoa6OHCRt2SnJgV8nrqtCqo9QASqvdk8qgOJTY+Oq2WUO6/UNWyqZa6ko+MWlMKN/ARPE4r0hJ0XV+mApfWswES7qJKprPlFDmuwZSIUGeX3KvlBfxUYXTdSmODZHK2HGqEO+shxWldDZXKFCVHZ19dDPrlXPtiqzSTY8UUQZWyqZW18F9Qa0hzajWVmfKHmGvnjBH5rIUKUmExpWJBRPNw0hjjaPrF51ksAPwxTeWy4EamA86DBOgxP3Wa6p44+FSNOm1jnvcHNNMu1Mc0jOnmQIj0lZiz8TV6TqjG1XAOjbeGiBncAdggbnqDw/4jSRhwySDGN3NzJgSosWJwyOWqftWv3+TuTaoe2lRxpuq1qsHJ0ODiT6ExAzws/1C6FZ3lhsHHBj1QN312pUbBgDtknOd3Eqm0cA4eXVsSJx7Ep8PHcW5y7Cs0fSKVUb+Yc5EQg+oWJ1H8B6yrj1lwEkACNmDZBO6hr8/Ycz+QSoxycnKjXVFIZCsoU9ZIkNhpMmYMDAwNyYA90Ka8iQom/IdpAyRHGQVWotmJhNOoPmiBgDn3KNAgQOeyhVsgKbfphF0aYgKec0loNLZG0oYghRvrKBIH2R1Jqvq1IaVL9RqVoNrRmLBuqpvt3WkZSgQs/a3RL3ACYPt+Sa21/mCneRGTYEegk01HQrNUqDnKVWLmchcUXOUC9EkTtiWjTLjJR7KIARLbDSFFzFRLLy6K3rsU3TcrtI4RdaihyyE5StUC5lZdCvpVQhqhVGsgpnG0D9RIZvtg5UO6cRsoUb0hHUbwFKfOHQVwmgRlm6CY2IH3nj6K9tIoz4rVS6sg5ykIeCmV5VRpSYVrrhQZVzKJWMjGguxtA1wLiiup9QaMDdJLm77FCNr5zwsWBzfKQXP/yiy7qkOmCA5sTHE7j6j8Chq1Ty/wDlB5GCc9kW261gGONOewUf4ZpzAVaajpmOAHa2Id5nOgdsyfX0Cup186WQAFyvX3A2C7TpYmQCTGkDYYz2/wCEbd7ZkUrourFugZOuTq20x5dMcz80/RDOuNNMt/mc7f8A9RwpaFXXGRA2/vlZFLoJnWECO5RFOjNZvp+iCdVl42Ex9Ey6S0/EnmF0/Sr/AKHRLbi5/wBQI6lVlButiXn0XnuLVJNKWkanQ2ZXCpuq40n2QVOvKhe1IYUqOL1I22yrw9lzvdNLu35CS+HqvmK0BqI/IuOU69FVvc8FWvehrpxc7UTJwJ9gAPwA+y58RKcU9oTOVlpeualVrXta6icfVGBB1Kau/iJUXOUkbRTknbA6lFB1WI+s5CVG8wY4PdVQbBWwCpTQz2I6oh3NVkG2Y4nKNvKOp9OjlWWbYCKDwsyRkbGIur0C3lDNrSmVyUiuXQ7CzGnLTHJhdSnKpDCqqd0iNSZTRtIGriCuBsq6nQkyUUy1CJzUQVH3FTS9mIkcImg17weBymH8HKAp3jjTdSaCarnFpxs30Xc+fSOp2V2ts6pqcBLWmAe53U4Wlt6bKNqynjVpl3/07J/t9Ej+HJwEqObm38LoJx4ldGlKPpWlPyatWknzxEgTnT6xKItbLC7VpQlPLbpC2zNXdDTUkbH9hH9IuCHEnaCR6Ii9ogtISsUHs9Wkb+6qU1kjQURxQupJJ5UbggpaZC7TrEHKW8e7QWmEAQrg+RleYQQuPpwhuwWgKwOmoYTr4iQ2xioU3lbnjtAssc9V6lwlRJSUhbRPUoa1EuUSUdA8Q1tcyi6daV5eSJxRpRcvXrlxgDgDC8vLo9IckL6jlUXLy8vRwJHMIt7jC5b3O68vJ+VIFdHru4gJOauoyvLyVBIInTYiRgLq8gkEi+gyWqtlQzC4vJS3YXshzaMwo3jmtdqDRqiJ5j3Xl5Rr7zGCMl5koynSAC8vIsj3QMno9VutPCCqXJK8vI4RXYr3KSCVGo3R5t2yAW+/ZeXk5PaQ2JTXdBIGyiKUheXkzpHEqDy0o1r5Xl5BkXucwOsIejWnC8vLJ9I4iXrtSmNAcCZLiCIwNoIM55Xl5bjim/7/AOBcgfWuFy4vLaOR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52234" name="AutoShape 16" descr="data:image/jpeg;base64,/9j/4AAQSkZJRgABAQAAAQABAAD/2wCEAAkGBhQSERMUExQUFRUUFBcVFBUUFBUXFRQUFRYVFRQXFBQXHCYeGBkjGhQUHy8gIycpLCwsFR4xNTAqNSYrLCkBCQoKDgwOGg8PGiolHyQsLCwsKiwsLCwsLCwsLCwsKSwsLCwsLCwsLCwsKSwsKSwsLCwsLCwpLCksLCwsLCwsKf/AABEIAMYA/wMBIgACEQEDEQH/xAAcAAACAwEBAQEAAAAAAAAAAAAEBQIDBgEABwj/xAA5EAABAwMDAgQEBAUDBQEAAAABAAIRAwQhEjFBBVEGImFxEzKBkaGxwfAUQlLR4SOC8QcVM2Jysv/EABoBAAMBAQEBAAAAAAAAAAAAAAIDBAEABQb/xAAsEQACAgICAQMEAQQDAQAAAAAAAQIRAyESMQQiQVETMnHwgWGRseEUI0IF/9oADAMBAAIRAxEAPwAQ0kNVtoRoK48SF8NGTQwVvppfd28pnXMIKtUCsxt9hJCd1MoOu3smNarBKW1X5XtePJhFIcphQIUgrjGXinqBPbdVFda6FMAFBZhF2STAHoP0XgFY2hOQiLawc8w0T7LlbdI7rbK6FCTCJb048CVuPCH/AE9dVe34nl5PoF9MtPAFszcF34LZ+K3K5S/gB5L6R8OsvDdR7J0xCAHQ3tLi5u25X6Vt/D9FggMH1ylvU/B1N4dpAE7g7FCvGiumzObPzrVpEGVWAvp/X/AUN1NBb+WN/wAVir3w5VZJ0yAp5+PJfbsPn8idwwlFc/6oIEDH+U0qA6oIhV3VtkEBKg+Dpmt2jz63nEdxJTU00mptBadO4OU2pVpY0pGVdUbDssFMhSFRcY4rvwlP+Q2tlNwcKiiFfWBVtCjhHdROooq2Mjb3XqNnpwmTWqTqoCX9V1R1EqPTKWmZE+6pqdKc4YEoOpWzIXaviZ9PDfxWLHlb9Lv8nSaoOpdKq6QHgwNk86bbfDpnuUiZ4uqOp+ZoCAuvEzmgJMsGfL6Wkck+7NWCuOcq6NSVdpULVMUAXTZCRXJLStRUt52Qlz0qd4VWHNGPZ10ZC7rINy0N/wBI9Psl3/bT2XtYM8OJvIXNKnpV77MhQawq1ZFLoIgraZwe/C9WoRGdxO0en6K/pdo59RrW8/kuScnxXYFrsbeG+juuXQNm5cewX0fwt4epMdp05B87ozAyfyUOg+HzRp6WAS8AHOd5P5LaWnSjTc55wXMgtHJEH9PxToyr7el7/LFP1LYx6WwNLwQ0GRBH8zYx+qYh6zrpeJEgA7GBmdgULX8TsbLSKrXCNw3cEThIl5MYfcHxZrdS5rWN6h4wYGH4cw6dBa7Mz/MDlo5wlrervw4u/mzJJ25keyBeZGX27RvBm/uaQc0ggGQcHnCydfoAaMgxIwc4IE/YmEVadS1EQ7mWyflEfc7nfdMKt55DJaZBgD6yT9MpyyRmrBpowPV/BVOo6Q0NcQSB3A3j6rI9W8KPp8b7L6pYV2VmvAy6iwhp5M6XHHvhJeqvyQ4AmJg7tLieONlNlm5Rtxv/ACbFbPh9ZjqdQgiJR1pVgx3Wq8Q9EbUkEaXThLvgtpM06fN3PKkzZI0qWwutg9Bw5V7mzjuhazRGoLlGrIUjje0PWyRpmQJwJ/c/RFNp4UGuEiUUGDjKCUjGVNCGuijWU5IbIE8nb6pfdYJWwVsBsAr1IBVNoxpy78V2tn2VLxjCvjHVA38l/U7kBuFn7m5JR1/VAEIC3oajKswQUUFLS0fUbZHMQNu7ACMohfKZOxbdBlvTUq1HC9Qfwu1ao2UduxadiqvboJlpum1y4BV0m4VccjSOkxLc9OB4Sa5sy1bC6YMmI9EnuaEq7x/IkmFEF8Q3TXUaLBEhznNPLaZawaZ7FwJjvPcpz4L6IQ0PcMnaeB3Sej0rXUaANyt9RrCi6mBHlaPL34K9/Bl/6nkZsltRNH0esWOLg0ubTECOd5+39kzuuv03YdrEEO23BERvvlYOv1yrBYCQ3UXATET6KLq7nRqzjbZTLNKSqPX7YVI0V71cVQYJECIb23BI2WfurzLdRE8Hvjkcf4UHuIkiWkt0+49UifVc2pHlgkAk5zgTKnyw5bCUvYdP6k2dIpA8teB3AH7letqdQnSSYOQOIjuELXrljIbpwS0kAOMggeQzkHhE2l8X6f6nGIIBk9sc/wB1Vhjca7/Jl0NKN0KeMDGCTvxx90TS6tqJadtsTxsM5j7JRe09Pmdp5gjaNh7Kq2puc0QZMyA2dv5pP2SZxb9wzWdMuG0ajnME6mwZMDcfv6JXWpuq3FSqSNLo0kYk4EN9hP7Krta+gQ5u/Ez9/wCyhWed/rA9NmgcD9Ev/kZNpg8a2jviPpZdVeWxIbqIHeBICw9/SOnO4/Bah1ZzdZ1eZwlznbNiC+Dzkx9EhNxIc5wmSQDypsssjdySf4+AX1ozNSoRIXOm3GYcpXdaHyRIRDrcPGpuE9tcdrsLHLRfUbyERRfhDWdbgpw2i3SpJOnxY6W1aF1RyX3jpR94ISqo+Z9E/HGmJK6lu5pGoESARPIOx9lBlDU5rRAJMDUQ0Se5OAFOUHeVtOxhVx26R0VbFnUKkuicbIq3aGtH6oCi3XU9AUzLVdLVJGNm9tQSMZRTXITp0EgF2jmTO/0RLjgGZ9Mr5PItkzdhHxoQtfqJChVr4S6vVB/wux4k3sxErjqZPr6I22v2uAIS22teShXzSef6D+BVP0oS9KHKDY9rXMoRzkOKqqrV+26yOKtDowoedCpiXP8A6dvdM32Je3VkPzv6pf0qhppNJnzHP0T4VNQZExAOfTC9v6V8MH9/5FN9yFtW3LQNXA7yqWXAbUAJ+YQAdpGURfVdTyOEs6jU0Brp2cJxKLLCCk+HSOg7GZeffj6IS+Ad8u/ePyXRWDj6ei9raJJ42MlJw6bUujRfbNc/VJy302HeU8snNDRpA2xxBB5J+qy11firDaU6ifm1DzEjaPuiuiXD9RDyM+oHZHF/T+3o1r5GN5W1VdDnAzwM75j3/sUys2hpEHHJJ59EsvqWgGoHAkdpOPfjff8ARSt62sxqxgAgEnPaNznstr4GJjt10CY07bkSPpjldNwAAS3SDtJx3iO/90dZ9IZTY3Otx8wgYBP/ALjBjn9yF1qx1MknTHlbJgAu2gesfmp3H1M5mbu7x1SSSTHlEnaTsO2xRPTbVokO5YXD6zDo9lbaWjHMGoDW2SQP5tMtz6b+6EoXh1uc4+YAz6TMABTZU1G49oyPYNc9LAYXNA7GfXafVLKFZmRIBHAThlRxoVHunzOHsZJ2+xWVNrDqjtgEbx2rl2dx+C24EHU1HdM6oDg7pIy6g7ypF8mWrZ4rVM2E9j3rtYBuN1lxWj67pjSql74dmB9kF1Swc0yBgo8CUfRJnZE+0QbWlK+oViSE2eGtp7HXOTIjTG2mN55n6JK3L87Aq7EldgvSoLtaGkeqv1KmpWEnTMTiYmOJA5XQ5G4yb2LbNtTqY9FZTuUPWGmQRDgchCUqm6+f4clYtx1bDqtSQUJTElXs+Uqhr9KKK1SFrY2aAGpV1CpIIRTa/lQVSjOShxxp2y3Gge2qwNLlKjbyJ1wBjM+bOAI5z+CEuyjbG+DN2h88E8q1a9Q6VNG36Pa6mNaSYbBMDMuGIlNOp2Jotk+YQIImQDwRCQdP6z8NrajMOdgg5aMQcImteOcDULyXERmD9pXseNeVvJGrXyRS1oXXdUtP/wBZA9Et6k4vYR9cZ27K+q91QkuzCEqmJhKzJRTaXYcTtj1BxY0kFp2P0xKj1Xq2hsYJP3Sa0rO+Joc7A2weDyg+v1/9TETEbj75UsYcslDHJIroXrmvLmmAeAB+ELQ9P6i0hoJ8wE6okrDVKjm7gzv+4TGldHBIy0bjn6hVPAuwORv29VYadRhdkiduNzE9kV0PxKwPa9rWl1Mgt8skaYAMRDsds88LJeH7rW8fNvkmIAOCPxRnRyZ8whrdWREu+YCYEbwlrG46TNs+rWnihtV4p29Nw1udhwaMEkw2MAR7RHqlXWCH1XMeYDDEScnIkRvGw9ln2Tp8oInMwG753Pp6eyENUMcXTLYgGTvAlvpG59wk+TWlG22ah1ToAP0tM+QSYgAQTn8MLjuntfVaILQT5nHAiMmPaYXrKpsQN28e04nnb7Itx1uGZMw/fytGdI+sD6JD0dQF4iptdTYWeVpEMZzpzE+sASVh+u1fh045K2fUKhecYY0Q0zj+n/KzHiToxqWvxGSfhnzHuDuR9UUI8pJy+Tm6izJWl0JlyeODXMlm6z1pZuc8ANJ9uy0tGo1kCNuE7yaTXHszGuWmVUrJ7CHGc/knV3WD6QEZCHq3LXNk4QVt1QZbGO6galk9TXQ+Sa0Kr3eEAyjund10xz8tyg6vSao/kOy9LDlglTZNK2BNIAzv2VheCBsO/qUNUpFvzAhcD1bHfQtn36r0Cj8HSWtPly6PN7yvnFeloqPY0y2ZGx/JEXfiappLQ8gGZAO6X2LZMr5tQnylOT7HZKUOKQ1pWx0aoxMTjdLrpmU0aICFvaQ4MnnBEHtndBCXqFwx0Rs2YUrqqAFVTeQEBdViSmRhykWJqiiu6SojB3gImnTndDXwwq4u3QD6H3SWfEpuaDlvmb6I51wNMEw7kSkvhGuW1Ikwf1x+qvuQHVHgnLXnOfzTMc5YZNR6YmK9mN7OjLTJ/ewQV2zcQqKfUX04DmyP6mz+IJ/JWXFQuyNjkEZMevZW5csZ40ck0I76iWEPBzyDt9/aUn65Xl4cIyORIK09xUBgEYPoD9cpX1O1c6C1rcYALG5SMc4qSsx7MyGap/LsmFvTzktA0+sD02lVED+qHTEFoLfUapJH2V1xqdTaQXEaYJgCNMNcIGwmImDBCusGh30i0LaVWpUdpaIYwAACq5x5DswAd4O4Wt8HdNYKzSBLfmIOdhtOyxPTL9z/AIbXaGCkxw1Eckl2ohoJJAgCAT7DbQdK646AwajLT8R+Axs7adIBI2BB7HvCmlaY2I26z1zXcuc0ajp0DmANiBtPrx9AEuqa9TQQPN3yAPbvuVp/Cvgr4rW1A5rg8kuOPIJ8oPqd/wDhMev9ApUnNe7UGthpeANTiScU2nftJ9UpttnWZ63eYPctMmPlYMAf/kIrpJ0k4IBHtPE++UsqVjAY0eaSXnV/VsztIwNuT9Gts5tNk7vAEn5g3M4B391FlbVM2OyN7S0vI2gHSNydW5PYDZS6rbNa1jTJZpbqGw8wMfgPxV9elrNOo7g6XSeDsT3RPWmN8skHXMzIEN0tGBOSBEBOxyT7+DOjDf8AaRbPdEwct5xxlL6z2iXHcp94iBZafFAOH6BOTB2WMsaxqO82V0sMrc2MjkV0gt9608ID+LE44TL+F32QFzTY0OJ3RY+PSDmnKNjHpXXWtMFP2dbpkQYXzm3fDifwV1N7oLiccTyfRbk/+fGbtEnKjXX9Wk/AAKVP6OxxxhIm3Lu6MZfEDJz+XujXiZMaqLGxnD3Gd6fPATHpzohLqlMzlF2pjn6cqPIrhQrK7Y6NYxBJIGw7T2Q7myVy2dJhGmjChb4sOLtANVsKinSBnH3Rly5paGhsOBOp0nzDgRsFG3owmcqQSOOoQ1IbymSU+uTKDbZycpmGfHbOZZ0K1Idjctx77j8lZ1CwLqxzpcTJjIJ7GEy6FT/1QScCB9ETW6aS8luZPESM9uyuw4pZZxft/sXqKYhbWh5puwR3RLbNpIIdpj+Zu49iE66h0NpOt8TjvMeuVmrqgGvIbge5T8/iy8fb6NWVNHb2jUc6Q/WBzoAnOZhK7mtWLvKIHaMz7nBTsUmgAyNvZV6gefrKkqUXuKYVWrMfe0nkguBDpy4RB9Nt1D+K1S1pOngczvt65H2RXU6pe8+YadoJER6gbIE2hJmQADBIP2IXqY36VyFjCwumtJZUaHNfpyWyWQQ4aDIidj6Ep4y1LocwgDVGkuAiROGgz/lZimNOgjzO/mBBxkwGn25Wz6F0YXlMw0B4AjMTsRkDcyUjyKXqNWzceDLrTR+E/Dg8vYScEwJBO+42VXXr19Qkkaj8upxPlHZrQIGOUhsrl4p/BqCKrTpAONTYkecn5vTnESral+9uHU4jcEHUccnvjHuUGKdqmg2jT+GOlUnNLo8/wiGjEGod3e4BkD0JSp9D4LdEEQ6CTvgZLZ/DnKFb1sNaWNZuRLiXNiMjA5yN+yNvvE3xmH4gGsH5pGcRnvx7pXkYrhRsXsK6TVZr+GDMgAzyeCFPrFFxeC35Q49tjIj6YSHolxFX9Y7EOA9NvtK0gutAId5m6jz6yIP3UmLXR0kI+r0Q+0ZSIP8AqazniAA38QV8tpUnseW7EGD9F9W6rUFIt1uGkHbszUTtwSXH7BZbxF00PeatICTmJGf7Fegp+iv3sX7iKtcENSe+Dok8q9tN7neaRHB4VF5qLwMwM5R48fBhudo5b0/TDfmOdyeO3ZQIlFhhG3OfSd8hcNPJJ75VEclCnspZQj3/ACVv8P6cBX1Q3UdGrT/LrjVHrpwrG0iUEs1MU2M3PlSYeyH6fVBgO+vf7JgQ3+X7leTP06LZQvZdZCCtDSsJGXRjhIKAiFpLK/Gn5o7g/opJw5K0copCi6sCx2TIOxVJdCP6xfhxGnYc9yk5eSgim1s6SUei8MlTLQOVykDC6G91wCTYw6IPmOR277cLlCuGVgSSPTmc8dkvp3mkmF2+Z8ZwfS3xqbzgRIjcL1/E8j6coy+DJw00zSdUvBAIIOPzELI3VQEmVK3uHTDjPGxCY3PhJ9SmajHCInSDlV+dkn5Hq6QGOCWjPvuhMBN6PRS8Bx+WJ9kV0DwWasPd5Wzkn07fvlM/FRbSoi2oS6pVkT2bGTA2/wCUXicMaamrDbcuujDdP8POunvfTIaxry2S3fvpHeF7qPhR/wARzaLJ0apAOC0O8s/Qha206pStKTaW5YIcB8xdvt6oWwe+k9tYmTVLw9pgwDBafvP2Co8hY8aiovfuZC3bZmrfoT2ND3tDeHAZIB7GTj6rZ29RtOk34eHOaC6BzGfxlBdRl7CBGZ1Tv/t7q3osuYBpdqktyPoPzXn8Vklth2VUrZj3H4pme+VL+DeMMqOLcgB/nDZ7TsvdX6aaWMGc+yBo9ecwOYdyMGJ24SU1GdB1qzbeHfBwfT+LUrOMDDGsY0HGNRyd+0LL+ILF1KqPLLSfKTOHAzsPRNPDfjI026HZafuCdx9wu+KqP8QymQQGySSd9sARzkr0Fh5YpSEt2xD0/qBLhM7dtzsY+x+6Y3vWJaGAZcd3DMR5ue0DKGodJYxoc90RwBkg7QUvrV2OqnPlA3OfcBQxwuKt+5rbeg2tNVjhu4EessO+eYgfsKisYADT8piW9/UK9nWbdjNOXPIhsQIPdyX0w5vxBsX4B7kGR906UYx/IFe4zo12yTUa0loEEASDtugL+nTJy4ta7JbpBaf9xBz7ZQzrhzCGmPNh25w7Cor1mzAcDpxEuiO4B3KVpM2TKrg2+oyx3pBJB/2yPzUfgUH7Q0+zm/iXkKN09moxn1Ej7hVspg/8pssiSsQ3ZcOnsB+Z3oDH5oxlBgGAP9xP4QqKIgRx2OR9lY5nZRTyWzrALq0LH42TKypTCLrsHIUrSmpp5rjsvckG0bXC9UsSNl4V9KHuurAA5USU29BFNdvqFEOA3I90krdQJJJ2QNW+cThelHxpNAurNVVvGhvlKFu746cFIrd7jumekER2XPEoMyU0kUPfUOQrrQVGPD2uIIVrQF34gRLI19pHLNboZf8AcW1CDUEHuBgjn2Wl8PVWzp1HSd3Dj0IWDe6eV6nemmcE/vsqceW1xmMg2fTryt8MubTcDjyap0A/+0bjmOVZbeG227TWqVQXPjXUdAmcw3ho9B2WDtvEE/M4OjkzqE+o/ULY6Te02/Cir8Mf+JrgdOANRZIJxicjdWybxwUlbD573RR1bptOszXRa5xmC5vyz2nukjuj1HSwfNIDAXBsP3aTq3C0PSbF7X+Vxa2A8tggECZHr2IC0dpbsrMLHsD2Fxku8pbgeVpGcx915qyvJck9fyG1XZnrzpjrVrahpse54GkB+KZGXSCATmIIQ9C5uK1QGnTa0gaXBjfnbMxUBmdt9xwUyt6BBLarXBgdhmsOZpJ8o2OByZGxwo33/UmnbPcxjCXY4hje+loPaELzRlJQg+vcy62NrnwnUqjUWNBcBNMvnTPYkZWJq+FWOPzeXURu05BiAJkcZRz/APqPdHU9rwGtEkODdOO47LKN8c1was6W63lztI+Z88AzAyVzfOVwf5v/AEdydbHLfCYc4hri9od5i0HyQBOs7D3lPB0djf8ATaS9wGrAkNdsQGgnVg/uEktPH5bRLXtLsGDrAEnnTieMbbrJX/XK1Qz8RwHZpIaPoEdZJL7qX7++wL/ogzr/AFFzqhpiYBMnaT2HEBLX3UCJAPr/AIVNC8/qk5+vuvPtw5/kGOSd/qUb9TqXsb0qQd0ykHBxL/rB39JTKzrQckH/AOpKVVr46Q1oAA5XLe5ncpMuSthaGnUK2uoxjR5iREZ3SdjDJIdmTuIn6q4XkVAZEgQ3JEE+3MT90QygIx7rZzpWJcbYI615j+3uFJtNFhkLzoSXksFwoqZSVopqQV1tX0ODoa6OHCRt2SnJgV8nrqtCqo9QASqvdk8qgOJTY+Oq2WUO6/UNWyqZa6ko+MWlMKN/ARPE4r0hJ0XV+mApfWswES7qJKprPlFDmuwZSIUGeX3KvlBfxUYXTdSmODZHK2HGqEO+shxWldDZXKFCVHZ19dDPrlXPtiqzSTY8UUQZWyqZW18F9Qa0hzajWVmfKHmGvnjBH5rIUKUmExpWJBRPNw0hjjaPrF51ksAPwxTeWy4EamA86DBOgxP3Wa6p44+FSNOm1jnvcHNNMu1Mc0jOnmQIj0lZiz8TV6TqjG1XAOjbeGiBncAdggbnqDw/4jSRhwySDGN3NzJgSosWJwyOWqftWv3+TuTaoe2lRxpuq1qsHJ0ODiT6ExAzws/1C6FZ3lhsHHBj1QN312pUbBgDtknOd3Eqm0cA4eXVsSJx7Ep8PHcW5y7Cs0fSKVUb+Yc5EQg+oWJ1H8B6yrj1lwEkACNmDZBO6hr8/Ycz+QSoxycnKjXVFIZCsoU9ZIkNhpMmYMDAwNyYA90Ka8iQom/IdpAyRHGQVWotmJhNOoPmiBgDn3KNAgQOeyhVsgKbfphF0aYgKec0loNLZG0oYghRvrKBIH2R1Jqvq1IaVL9RqVoNrRmLBuqpvt3WkZSgQs/a3RL3ACYPt+Sa21/mCneRGTYEegk01HQrNUqDnKVWLmchcUXOUC9EkTtiWjTLjJR7KIARLbDSFFzFRLLy6K3rsU3TcrtI4RdaihyyE5StUC5lZdCvpVQhqhVGsgpnG0D9RIZvtg5UO6cRsoUb0hHUbwFKfOHQVwmgRlm6CY2IH3nj6K9tIoz4rVS6sg5ykIeCmV5VRpSYVrrhQZVzKJWMjGguxtA1wLiiup9QaMDdJLm77FCNr5zwsWBzfKQXP/yiy7qkOmCA5sTHE7j6j8Chq1Ty/wDlB5GCc9kW261gGONOewUf4ZpzAVaajpmOAHa2Id5nOgdsyfX0Cup186WQAFyvX3A2C7TpYmQCTGkDYYz2/wCEbd7ZkUrourFugZOuTq20x5dMcz80/RDOuNNMt/mc7f8A9RwpaFXXGRA2/vlZFLoJnWECO5RFOjNZvp+iCdVl42Ex9Ey6S0/EnmF0/Sr/AKHRLbi5/wBQI6lVlButiXn0XnuLVJNKWkanQ2ZXCpuq40n2QVOvKhe1IYUqOL1I22yrw9lzvdNLu35CS+HqvmK0BqI/IuOU69FVvc8FWvehrpxc7UTJwJ9gAPwA+y58RKcU9oTOVlpeualVrXta6icfVGBB1Kau/iJUXOUkbRTknbA6lFB1WI+s5CVG8wY4PdVQbBWwCpTQz2I6oh3NVkG2Y4nKNvKOp9OjlWWbYCKDwsyRkbGIur0C3lDNrSmVyUiuXQ7CzGnLTHJhdSnKpDCqqd0iNSZTRtIGriCuBsq6nQkyUUy1CJzUQVH3FTS9mIkcImg17weBymH8HKAp3jjTdSaCarnFpxs30Xc+fSOp2V2ts6pqcBLWmAe53U4Wlt6bKNqynjVpl3/07J/t9Ej+HJwEqObm38LoJx4ldGlKPpWlPyatWknzxEgTnT6xKItbLC7VpQlPLbpC2zNXdDTUkbH9hH9IuCHEnaCR6Ii9ogtISsUHs9Wkb+6qU1kjQURxQupJJ5UbggpaZC7TrEHKW8e7QWmEAQrg+RleYQQuPpwhuwWgKwOmoYTr4iQ2xioU3lbnjtAssc9V6lwlRJSUhbRPUoa1EuUSUdA8Q1tcyi6daV5eSJxRpRcvXrlxgDgDC8vLo9IckL6jlUXLy8vRwJHMIt7jC5b3O68vJ+VIFdHru4gJOauoyvLyVBIInTYiRgLq8gkEi+gyWqtlQzC4vJS3YXshzaMwo3jmtdqDRqiJ5j3Xl5Rr7zGCMl5koynSAC8vIsj3QMno9VutPCCqXJK8vI4RXYr3KSCVGo3R5t2yAW+/ZeXk5PaQ2JTXdBIGyiKUheXkzpHEqDy0o1r5Xl5BkXucwOsIejWnC8vLJ9I4iXrtSmNAcCZLiCIwNoIM55Xl5bjim/7/AOBcgfWuFy4vLaOR/9k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загрузки\images (4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34690" y="260648"/>
            <a:ext cx="3153245" cy="223224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987935" y="2765235"/>
            <a:ext cx="2304256" cy="223485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rgbClr val="0F671E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1000" b="1" dirty="0"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53254" name="Picture 3" descr="F:\экология\капля.png"/>
          <p:cNvPicPr>
            <a:picLocks noChangeAspect="1" noChangeArrowheads="1"/>
          </p:cNvPicPr>
          <p:nvPr/>
        </p:nvPicPr>
        <p:blipFill>
          <a:blip r:embed="rId3" cstate="email"/>
          <a:srcRect l="13513" t="16479" r="11739"/>
          <a:stretch>
            <a:fillRect/>
          </a:stretch>
        </p:blipFill>
        <p:spPr bwMode="auto">
          <a:xfrm>
            <a:off x="1160463" y="2276475"/>
            <a:ext cx="2295525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 flipV="1">
            <a:off x="6156325" y="3159125"/>
            <a:ext cx="1963738" cy="1446213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,,..</a:t>
            </a:r>
          </a:p>
        </p:txBody>
      </p:sp>
      <p:sp>
        <p:nvSpPr>
          <p:cNvPr id="53256" name="TextBox 12"/>
          <p:cNvSpPr txBox="1">
            <a:spLocks noChangeArrowheads="1"/>
          </p:cNvSpPr>
          <p:nvPr/>
        </p:nvSpPr>
        <p:spPr bwMode="auto">
          <a:xfrm>
            <a:off x="7273925" y="2633663"/>
            <a:ext cx="10445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9600"/>
              <a:t>.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4564063" y="3663950"/>
            <a:ext cx="788987" cy="436563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3763963" y="3663950"/>
            <a:ext cx="800100" cy="436563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579813" y="2990850"/>
            <a:ext cx="19685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1000" b="1">
                <a:solidFill>
                  <a:srgbClr val="FFFFFF"/>
                </a:solidFill>
                <a:latin typeface="KaiTi" pitchFamily="49" charset="-122"/>
                <a:ea typeface="KaiTi" pitchFamily="49" charset="-122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	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64533" y="0"/>
          <a:ext cx="8892480" cy="6834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D:\загрузки\images (42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5063" y="2384109"/>
            <a:ext cx="2907098" cy="20579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ъект 2"/>
          <p:cNvSpPr>
            <a:spLocks noGrp="1"/>
          </p:cNvSpPr>
          <p:nvPr>
            <p:ph idx="1"/>
          </p:nvPr>
        </p:nvSpPr>
        <p:spPr>
          <a:xfrm>
            <a:off x="-14288" y="115888"/>
            <a:ext cx="9144001" cy="45259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4000" b="1" i="1" smtClean="0">
                <a:solidFill>
                  <a:srgbClr val="C00000"/>
                </a:solidFill>
                <a:latin typeface="Century Gothic" pitchFamily="34" charset="0"/>
              </a:rPr>
              <a:t>Пусть на Земле не умирают реки,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4000" b="1" i="1" smtClean="0">
                <a:solidFill>
                  <a:srgbClr val="C00000"/>
                </a:solidFill>
                <a:latin typeface="Century Gothic" pitchFamily="34" charset="0"/>
              </a:rPr>
              <a:t>Пусть стороной обходит их беда,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4000" b="1" i="1" smtClean="0">
                <a:solidFill>
                  <a:srgbClr val="C00000"/>
                </a:solidFill>
                <a:latin typeface="Century Gothic" pitchFamily="34" charset="0"/>
              </a:rPr>
              <a:t>   Пусть чистой остается в них навеки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4000" b="1" i="1" smtClean="0">
                <a:solidFill>
                  <a:srgbClr val="C00000"/>
                </a:solidFill>
                <a:latin typeface="Century Gothic" pitchFamily="34" charset="0"/>
              </a:rPr>
              <a:t>Студеная  и вкусная вода!</a:t>
            </a:r>
          </a:p>
          <a:p>
            <a:pPr marL="0" indent="0">
              <a:buFontTx/>
              <a:buNone/>
            </a:pPr>
            <a:endParaRPr lang="ru-RU" smtClean="0"/>
          </a:p>
        </p:txBody>
      </p:sp>
      <p:pic>
        <p:nvPicPr>
          <p:cNvPr id="6" name="Picture 2" descr="D:\загрузки\images (4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9937" y="3429000"/>
            <a:ext cx="3254963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571500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0066"/>
                </a:solidFill>
                <a:latin typeface="Georgia" pitchFamily="18" charset="0"/>
              </a:rPr>
              <a:t>До новых встреч!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1fj.ru/netcat_files/95/46/h_73738c386279c0033ab459c1bad158b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678" y="1728894"/>
            <a:ext cx="9144000" cy="5158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07950" y="0"/>
            <a:ext cx="9359900" cy="922338"/>
          </a:xfrm>
        </p:spPr>
        <p:txBody>
          <a:bodyPr/>
          <a:lstStyle/>
          <a:p>
            <a:pPr eaLnBrk="1" hangingPunct="1"/>
            <a:r>
              <a:rPr lang="ru-RU" sz="4700" b="1" smtClean="0">
                <a:solidFill>
                  <a:srgbClr val="000066"/>
                </a:solidFill>
                <a:latin typeface="Georgia" pitchFamily="18" charset="0"/>
              </a:rPr>
              <a:t>Растения пресного водоема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8858250" cy="158432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b="1" smtClean="0">
                <a:latin typeface="Georgia" pitchFamily="18" charset="0"/>
              </a:rPr>
              <a:t>    </a:t>
            </a:r>
            <a:r>
              <a:rPr lang="ru-RU" sz="2400" b="1" smtClean="0">
                <a:solidFill>
                  <a:srgbClr val="000066"/>
                </a:solidFill>
                <a:latin typeface="Georgia" pitchFamily="18" charset="0"/>
              </a:rPr>
              <a:t>На низких берегах водоёмов почва  очень  увлажнённая, так как во  время дождей  и таяния снега  здесь долго  задерживается вода. Поэтому  здесь растут высокие травянистые растения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0066"/>
                </a:solidFill>
                <a:latin typeface="Georgia" pitchFamily="18" charset="0"/>
              </a:rPr>
              <a:t>Рогоз</a:t>
            </a:r>
            <a:r>
              <a:rPr lang="ru-RU" sz="4800" b="1" smtClean="0">
                <a:latin typeface="Georgia" pitchFamily="18" charset="0"/>
              </a:rPr>
              <a:t> </a:t>
            </a:r>
          </a:p>
        </p:txBody>
      </p:sp>
      <p:pic>
        <p:nvPicPr>
          <p:cNvPr id="7171" name="Picture 10" descr="0_12b65_13770866_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60032" y="1244780"/>
            <a:ext cx="4104456" cy="5473248"/>
          </a:xfrm>
          <a:effectLst>
            <a:softEdge rad="112500"/>
          </a:effectLst>
        </p:spPr>
      </p:pic>
      <p:pic>
        <p:nvPicPr>
          <p:cNvPr id="7172" name="Picture 11" descr="010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41" b="6255"/>
          <a:stretch/>
        </p:blipFill>
        <p:spPr>
          <a:xfrm>
            <a:off x="98454" y="1196752"/>
            <a:ext cx="4290642" cy="5544616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88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0066"/>
                </a:solidFill>
                <a:latin typeface="Georgia" pitchFamily="18" charset="0"/>
              </a:rPr>
              <a:t>Камыш </a:t>
            </a:r>
          </a:p>
        </p:txBody>
      </p:sp>
      <p:pic>
        <p:nvPicPr>
          <p:cNvPr id="8195" name="Picture 5" descr="Картинка 100 из 4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959" y="1268760"/>
            <a:ext cx="4840190" cy="5487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5" descr="D:\загрузки\images (39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91" y="1640815"/>
            <a:ext cx="3384377" cy="4743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0066"/>
                </a:solidFill>
                <a:latin typeface="Georgia" pitchFamily="18" charset="0"/>
              </a:rPr>
              <a:t>Тростник </a:t>
            </a:r>
            <a:r>
              <a:rPr lang="ru-RU" smtClean="0"/>
              <a:t/>
            </a:r>
            <a:br>
              <a:rPr lang="ru-RU" smtClean="0"/>
            </a:br>
            <a:r>
              <a:rPr lang="ru-RU" sz="4000" smtClean="0"/>
              <a:t> </a:t>
            </a:r>
          </a:p>
        </p:txBody>
      </p:sp>
      <p:pic>
        <p:nvPicPr>
          <p:cNvPr id="9219" name="Picture 8" descr="tafel_065_smal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8" y="1052735"/>
            <a:ext cx="3058134" cy="4039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12" descr="gallery_1_8_2506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42473" y="2492896"/>
            <a:ext cx="5958929" cy="4251027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938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0066"/>
                </a:solidFill>
                <a:latin typeface="Georgia" pitchFamily="18" charset="0"/>
              </a:rPr>
              <a:t>Осока</a:t>
            </a:r>
            <a:r>
              <a:rPr lang="ru-RU" smtClean="0"/>
              <a:t> </a:t>
            </a:r>
          </a:p>
        </p:txBody>
      </p:sp>
      <p:pic>
        <p:nvPicPr>
          <p:cNvPr id="10243" name="Picture 5" descr="Картинка 8 из 14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51242"/>
            <a:ext cx="4584948" cy="5550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10" descr="0001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512" y="1169939"/>
            <a:ext cx="3960440" cy="5532197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</TotalTime>
  <Words>669</Words>
  <Application>Microsoft Office PowerPoint</Application>
  <PresentationFormat>Экран (4:3)</PresentationFormat>
  <Paragraphs>126</Paragraphs>
  <Slides>49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6" baseType="lpstr">
      <vt:lpstr>Arial</vt:lpstr>
      <vt:lpstr>Calibri</vt:lpstr>
      <vt:lpstr>Comic Sans MS</vt:lpstr>
      <vt:lpstr>Georgia</vt:lpstr>
      <vt:lpstr>KaiTi</vt:lpstr>
      <vt:lpstr>Century Gothic</vt:lpstr>
      <vt:lpstr>Оформление по умолчанию</vt:lpstr>
      <vt:lpstr>Жизнь пресного водоёма </vt:lpstr>
      <vt:lpstr>Слайд 2</vt:lpstr>
      <vt:lpstr>Слайд 3</vt:lpstr>
      <vt:lpstr>Там, где живет Водяной… </vt:lpstr>
      <vt:lpstr>Растения пресного водоема</vt:lpstr>
      <vt:lpstr>Рогоз </vt:lpstr>
      <vt:lpstr>Камыш </vt:lpstr>
      <vt:lpstr>Тростник   </vt:lpstr>
      <vt:lpstr>Осока </vt:lpstr>
      <vt:lpstr>Телорез</vt:lpstr>
      <vt:lpstr> Водный гиацинт </vt:lpstr>
      <vt:lpstr>Лотос</vt:lpstr>
      <vt:lpstr>Кувшинка </vt:lpstr>
      <vt:lpstr>Кубышка </vt:lpstr>
      <vt:lpstr>Ряска</vt:lpstr>
      <vt:lpstr>Водоросли</vt:lpstr>
      <vt:lpstr>Слайд 17</vt:lpstr>
      <vt:lpstr>Слайд 18</vt:lpstr>
      <vt:lpstr>Слайд 19</vt:lpstr>
      <vt:lpstr>Животные пресного водоема</vt:lpstr>
      <vt:lpstr>Там, где живет Водяной… </vt:lpstr>
      <vt:lpstr>Слайд 22</vt:lpstr>
      <vt:lpstr>Звери пресного водоема:  бобр, нутрия, ондатра, выдра </vt:lpstr>
      <vt:lpstr>Слайд 24</vt:lpstr>
      <vt:lpstr>Птицы пресного водоема:  утка, лебедь, гусь, цапля, чайка,  журавль, кулик</vt:lpstr>
      <vt:lpstr>Слайд 26</vt:lpstr>
      <vt:lpstr>Рыбы пресного водоема:  окунь, ёрш, лещ, щука, налим, пескарь</vt:lpstr>
      <vt:lpstr>Слайд 28</vt:lpstr>
      <vt:lpstr>Стрекоза –  большое коромысло</vt:lpstr>
      <vt:lpstr>Слайд 30</vt:lpstr>
      <vt:lpstr>Клоп-водомер</vt:lpstr>
      <vt:lpstr>Слайд 32</vt:lpstr>
      <vt:lpstr>Комар</vt:lpstr>
      <vt:lpstr>Слайд 34</vt:lpstr>
      <vt:lpstr>Рак</vt:lpstr>
      <vt:lpstr>Слайд 36</vt:lpstr>
      <vt:lpstr>Лягушка, жаба </vt:lpstr>
      <vt:lpstr>Слайд 38</vt:lpstr>
      <vt:lpstr>Головастик</vt:lpstr>
      <vt:lpstr>Тритон</vt:lpstr>
      <vt:lpstr>Слайд 41</vt:lpstr>
      <vt:lpstr>Улитки  лужанка, беззубка, перловица, катушка</vt:lpstr>
      <vt:lpstr>Улитка-прудовик</vt:lpstr>
      <vt:lpstr>Жук-плавунец</vt:lpstr>
      <vt:lpstr>Слайд 45</vt:lpstr>
      <vt:lpstr>Паук-серебрянка</vt:lpstr>
      <vt:lpstr>Слайд 47</vt:lpstr>
      <vt:lpstr>Слайд 48</vt:lpstr>
      <vt:lpstr>До новых встреч!</vt:lpstr>
    </vt:vector>
  </TitlesOfParts>
  <Company>SCH108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в.ол-на</dc:creator>
  <cp:lastModifiedBy>re</cp:lastModifiedBy>
  <cp:revision>126</cp:revision>
  <dcterms:created xsi:type="dcterms:W3CDTF">2009-01-10T08:02:50Z</dcterms:created>
  <dcterms:modified xsi:type="dcterms:W3CDTF">2014-04-16T13:38:56Z</dcterms:modified>
</cp:coreProperties>
</file>