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68" r:id="rId3"/>
    <p:sldId id="270" r:id="rId4"/>
    <p:sldId id="293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56" r:id="rId16"/>
    <p:sldId id="259" r:id="rId17"/>
    <p:sldId id="258" r:id="rId18"/>
    <p:sldId id="260" r:id="rId19"/>
    <p:sldId id="261" r:id="rId20"/>
    <p:sldId id="280" r:id="rId21"/>
    <p:sldId id="282" r:id="rId22"/>
    <p:sldId id="283" r:id="rId23"/>
    <p:sldId id="264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798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slide" Target="../slides/slide2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5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slide" Target="../slides/slide27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slide" Target="../slides/slide29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slide" Target="../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3F875-E9B4-4975-825F-85F9446240C3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EB88A-ECD6-4D5D-BC9F-F8AFBD9299EB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Берлин</a:t>
          </a:r>
          <a:endParaRPr lang="ru-RU" dirty="0"/>
        </a:p>
      </dgm:t>
    </dgm:pt>
    <dgm:pt modelId="{CD9783F1-0828-4D69-B732-E65237C0DCF0}" type="parTrans" cxnId="{028B3F94-B50D-4743-AA99-4EFF03779903}">
      <dgm:prSet/>
      <dgm:spPr/>
      <dgm:t>
        <a:bodyPr/>
        <a:lstStyle/>
        <a:p>
          <a:endParaRPr lang="ru-RU"/>
        </a:p>
      </dgm:t>
    </dgm:pt>
    <dgm:pt modelId="{DBCC4B9F-0FBA-48B6-820C-B9AD499662FF}" type="sibTrans" cxnId="{028B3F94-B50D-4743-AA99-4EFF03779903}">
      <dgm:prSet/>
      <dgm:spPr/>
      <dgm:t>
        <a:bodyPr/>
        <a:lstStyle/>
        <a:p>
          <a:endParaRPr lang="ru-RU"/>
        </a:p>
      </dgm:t>
    </dgm:pt>
    <dgm:pt modelId="{E68D0C7F-0014-4C6D-A6AE-59B390D3096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Бремен</a:t>
          </a:r>
          <a:endParaRPr lang="ru-RU" dirty="0"/>
        </a:p>
      </dgm:t>
    </dgm:pt>
    <dgm:pt modelId="{B8EB219C-A91A-4043-B45A-F1B099816419}" type="parTrans" cxnId="{220B5569-2034-4E5C-95B4-2F071EB8F489}">
      <dgm:prSet/>
      <dgm:spPr/>
      <dgm:t>
        <a:bodyPr/>
        <a:lstStyle/>
        <a:p>
          <a:endParaRPr lang="ru-RU"/>
        </a:p>
      </dgm:t>
    </dgm:pt>
    <dgm:pt modelId="{2CE9CF32-2175-4674-81E5-59A8C55DA940}" type="sibTrans" cxnId="{220B5569-2034-4E5C-95B4-2F071EB8F489}">
      <dgm:prSet/>
      <dgm:spPr/>
      <dgm:t>
        <a:bodyPr/>
        <a:lstStyle/>
        <a:p>
          <a:endParaRPr lang="ru-RU"/>
        </a:p>
      </dgm:t>
    </dgm:pt>
    <dgm:pt modelId="{FA243882-B3EB-4956-B438-9269D4F50DA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Дюссельдорф</a:t>
          </a:r>
          <a:endParaRPr lang="ru-RU" dirty="0"/>
        </a:p>
      </dgm:t>
    </dgm:pt>
    <dgm:pt modelId="{7FEBEF11-3BF4-434C-AC27-BE31D39D6735}" type="parTrans" cxnId="{50DE47C9-781C-4979-9BDD-445A6A00B805}">
      <dgm:prSet/>
      <dgm:spPr/>
      <dgm:t>
        <a:bodyPr/>
        <a:lstStyle/>
        <a:p>
          <a:endParaRPr lang="ru-RU"/>
        </a:p>
      </dgm:t>
    </dgm:pt>
    <dgm:pt modelId="{C097F269-BD9E-4C91-9298-6C4C51406980}" type="sibTrans" cxnId="{50DE47C9-781C-4979-9BDD-445A6A00B805}">
      <dgm:prSet/>
      <dgm:spPr/>
      <dgm:t>
        <a:bodyPr/>
        <a:lstStyle/>
        <a:p>
          <a:endParaRPr lang="ru-RU"/>
        </a:p>
      </dgm:t>
    </dgm:pt>
    <dgm:pt modelId="{3B0CC2BA-C69D-4753-887E-798363BD4401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Дрезден</a:t>
          </a:r>
          <a:endParaRPr lang="ru-RU" dirty="0"/>
        </a:p>
      </dgm:t>
    </dgm:pt>
    <dgm:pt modelId="{C96FF936-EB4E-4297-8918-3E2F98B19B8F}" type="parTrans" cxnId="{C72C93C1-6CCE-46E8-BBD2-D7251F1621B1}">
      <dgm:prSet/>
      <dgm:spPr/>
      <dgm:t>
        <a:bodyPr/>
        <a:lstStyle/>
        <a:p>
          <a:endParaRPr lang="ru-RU"/>
        </a:p>
      </dgm:t>
    </dgm:pt>
    <dgm:pt modelId="{954E1299-2605-4AFF-864C-E0B56BFDB7A4}" type="sibTrans" cxnId="{C72C93C1-6CCE-46E8-BBD2-D7251F1621B1}">
      <dgm:prSet/>
      <dgm:spPr/>
      <dgm:t>
        <a:bodyPr/>
        <a:lstStyle/>
        <a:p>
          <a:endParaRPr lang="ru-RU"/>
        </a:p>
      </dgm:t>
    </dgm:pt>
    <dgm:pt modelId="{E7844ACB-28E3-4B7C-B837-CF778107654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Кёльн</a:t>
          </a:r>
          <a:endParaRPr lang="ru-RU" dirty="0"/>
        </a:p>
      </dgm:t>
    </dgm:pt>
    <dgm:pt modelId="{6E6AA082-AF66-4B93-8597-B710D727DAA3}" type="sibTrans" cxnId="{06EF6681-D7BD-48D0-A05B-C7D5CB7A4DCE}">
      <dgm:prSet/>
      <dgm:spPr/>
      <dgm:t>
        <a:bodyPr/>
        <a:lstStyle/>
        <a:p>
          <a:endParaRPr lang="ru-RU"/>
        </a:p>
      </dgm:t>
    </dgm:pt>
    <dgm:pt modelId="{0D7EB6EB-D364-44F2-A7C1-FEC2E12D72B3}" type="parTrans" cxnId="{06EF6681-D7BD-48D0-A05B-C7D5CB7A4DCE}">
      <dgm:prSet/>
      <dgm:spPr/>
      <dgm:t>
        <a:bodyPr/>
        <a:lstStyle/>
        <a:p>
          <a:endParaRPr lang="ru-RU"/>
        </a:p>
      </dgm:t>
    </dgm:pt>
    <dgm:pt modelId="{7246850A-D680-40C0-AFE6-D9B67E912AF9}" type="pres">
      <dgm:prSet presAssocID="{A7D3F875-E9B4-4975-825F-85F944624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BEDAB-CCAC-4FAE-BA8B-CD5013B5399A}" type="pres">
      <dgm:prSet presAssocID="{C89EB88A-ECD6-4D5D-BC9F-F8AFBD9299EB}" presName="node" presStyleLbl="node1" presStyleIdx="0" presStyleCnt="5" custScaleX="70384" custScaleY="71112" custRadScaleRad="116998" custRadScaleInc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E6FC9-31BB-47DC-8928-E37A788AE123}" type="pres">
      <dgm:prSet presAssocID="{DBCC4B9F-0FBA-48B6-820C-B9AD499662FF}" presName="sibTrans" presStyleLbl="sibTrans2D1" presStyleIdx="0" presStyleCnt="5" custLinFactNeighborX="12895" custLinFactNeighborY="-55902"/>
      <dgm:spPr/>
      <dgm:t>
        <a:bodyPr/>
        <a:lstStyle/>
        <a:p>
          <a:endParaRPr lang="ru-RU"/>
        </a:p>
      </dgm:t>
    </dgm:pt>
    <dgm:pt modelId="{6B6304ED-D5AB-4D55-90A5-1262FC53BE28}" type="pres">
      <dgm:prSet presAssocID="{DBCC4B9F-0FBA-48B6-820C-B9AD499662F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C282B84-FD15-4FAA-9D29-4EDA0D745E37}" type="pres">
      <dgm:prSet presAssocID="{E68D0C7F-0014-4C6D-A6AE-59B390D30968}" presName="node" presStyleLbl="node1" presStyleIdx="1" presStyleCnt="5" custScaleX="70359" custScaleY="72186" custRadScaleRad="130183" custRadScaleInc="8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3EFB2-A44A-4824-AC4C-2FAB29E58C8F}" type="pres">
      <dgm:prSet presAssocID="{2CE9CF32-2175-4674-81E5-59A8C55DA94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B34E52D-0ACD-441A-B3D6-DD99FDE3DC9B}" type="pres">
      <dgm:prSet presAssocID="{2CE9CF32-2175-4674-81E5-59A8C55DA94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CEBF126-1958-4B14-9273-EED8A6DF9972}" type="pres">
      <dgm:prSet presAssocID="{E7844ACB-28E3-4B7C-B837-CF7781076544}" presName="node" presStyleLbl="node1" presStyleIdx="2" presStyleCnt="5" custScaleX="72186" custScaleY="71191" custRadScaleRad="114457" custRadScaleInc="-1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CECBB-3404-4CCC-83F9-CB23BDE0F205}" type="pres">
      <dgm:prSet presAssocID="{6E6AA082-AF66-4B93-8597-B710D727DAA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494FCDE-2A1C-4E78-A3D9-D6919417CC9E}" type="pres">
      <dgm:prSet presAssocID="{6E6AA082-AF66-4B93-8597-B710D727DAA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4CA91A5-8669-42DB-A3F0-D1BE3B5C3F1A}" type="pres">
      <dgm:prSet presAssocID="{FA243882-B3EB-4956-B438-9269D4F50DA8}" presName="node" presStyleLbl="node1" presStyleIdx="3" presStyleCnt="5" custScaleX="73101" custScaleY="71191" custRadScaleRad="110736" custRadScaleInc="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A2B0-E7E1-4C41-9248-40F3F8266778}" type="pres">
      <dgm:prSet presAssocID="{C097F269-BD9E-4C91-9298-6C4C51406980}" presName="sibTrans" presStyleLbl="sibTrans2D1" presStyleIdx="3" presStyleCnt="5" custLinFactNeighborX="-30284" custLinFactNeighborY="22536"/>
      <dgm:spPr/>
      <dgm:t>
        <a:bodyPr/>
        <a:lstStyle/>
        <a:p>
          <a:endParaRPr lang="ru-RU"/>
        </a:p>
      </dgm:t>
    </dgm:pt>
    <dgm:pt modelId="{852DDDF4-B71F-486C-BC19-CD86A687FCFF}" type="pres">
      <dgm:prSet presAssocID="{C097F269-BD9E-4C91-9298-6C4C5140698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6B3031B-5169-43F1-95A3-094F1894A0ED}" type="pres">
      <dgm:prSet presAssocID="{3B0CC2BA-C69D-4753-887E-798363BD4401}" presName="node" presStyleLbl="node1" presStyleIdx="4" presStyleCnt="5" custScaleX="65968" custScaleY="73836" custRadScaleRad="138339" custRadScaleInc="-1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6F240-7CA6-424A-B50D-8AD9C1139AC6}" type="pres">
      <dgm:prSet presAssocID="{954E1299-2605-4AFF-864C-E0B56BFDB7A4}" presName="sibTrans" presStyleLbl="sibTrans2D1" presStyleIdx="4" presStyleCnt="5" custLinFactNeighborX="-5616" custLinFactNeighborY="-62293"/>
      <dgm:spPr/>
      <dgm:t>
        <a:bodyPr/>
        <a:lstStyle/>
        <a:p>
          <a:endParaRPr lang="ru-RU"/>
        </a:p>
      </dgm:t>
    </dgm:pt>
    <dgm:pt modelId="{DC9C9A68-893B-41FC-BE5F-2D96F5CD26E5}" type="pres">
      <dgm:prSet presAssocID="{954E1299-2605-4AFF-864C-E0B56BFDB7A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8D33E78-EB49-4B81-912C-8C28C3054BCB}" type="presOf" srcId="{3B0CC2BA-C69D-4753-887E-798363BD4401}" destId="{36B3031B-5169-43F1-95A3-094F1894A0ED}" srcOrd="0" destOrd="0" presId="urn:microsoft.com/office/officeart/2005/8/layout/cycle2"/>
    <dgm:cxn modelId="{D5512777-D8C2-4ED1-9DF6-823D58DC1D11}" type="presOf" srcId="{2CE9CF32-2175-4674-81E5-59A8C55DA940}" destId="{AA73EFB2-A44A-4824-AC4C-2FAB29E58C8F}" srcOrd="0" destOrd="0" presId="urn:microsoft.com/office/officeart/2005/8/layout/cycle2"/>
    <dgm:cxn modelId="{41EB10C1-ABA0-4E76-A9CC-B2C236C10227}" type="presOf" srcId="{6E6AA082-AF66-4B93-8597-B710D727DAA3}" destId="{3494FCDE-2A1C-4E78-A3D9-D6919417CC9E}" srcOrd="1" destOrd="0" presId="urn:microsoft.com/office/officeart/2005/8/layout/cycle2"/>
    <dgm:cxn modelId="{A6174D90-CE83-41FA-81C9-29259B246E34}" type="presOf" srcId="{E7844ACB-28E3-4B7C-B837-CF7781076544}" destId="{6CEBF126-1958-4B14-9273-EED8A6DF9972}" srcOrd="0" destOrd="0" presId="urn:microsoft.com/office/officeart/2005/8/layout/cycle2"/>
    <dgm:cxn modelId="{1516F7A9-8826-4FB0-89DB-796FDC9E405E}" type="presOf" srcId="{2CE9CF32-2175-4674-81E5-59A8C55DA940}" destId="{7B34E52D-0ACD-441A-B3D6-DD99FDE3DC9B}" srcOrd="1" destOrd="0" presId="urn:microsoft.com/office/officeart/2005/8/layout/cycle2"/>
    <dgm:cxn modelId="{D2CE3F3E-851B-4C54-8519-58428572E324}" type="presOf" srcId="{954E1299-2605-4AFF-864C-E0B56BFDB7A4}" destId="{DC9C9A68-893B-41FC-BE5F-2D96F5CD26E5}" srcOrd="1" destOrd="0" presId="urn:microsoft.com/office/officeart/2005/8/layout/cycle2"/>
    <dgm:cxn modelId="{06EF6681-D7BD-48D0-A05B-C7D5CB7A4DCE}" srcId="{A7D3F875-E9B4-4975-825F-85F9446240C3}" destId="{E7844ACB-28E3-4B7C-B837-CF7781076544}" srcOrd="2" destOrd="0" parTransId="{0D7EB6EB-D364-44F2-A7C1-FEC2E12D72B3}" sibTransId="{6E6AA082-AF66-4B93-8597-B710D727DAA3}"/>
    <dgm:cxn modelId="{382E97B9-48D3-4A43-BEBF-B998382565A1}" type="presOf" srcId="{FA243882-B3EB-4956-B438-9269D4F50DA8}" destId="{94CA91A5-8669-42DB-A3F0-D1BE3B5C3F1A}" srcOrd="0" destOrd="0" presId="urn:microsoft.com/office/officeart/2005/8/layout/cycle2"/>
    <dgm:cxn modelId="{220B5569-2034-4E5C-95B4-2F071EB8F489}" srcId="{A7D3F875-E9B4-4975-825F-85F9446240C3}" destId="{E68D0C7F-0014-4C6D-A6AE-59B390D30968}" srcOrd="1" destOrd="0" parTransId="{B8EB219C-A91A-4043-B45A-F1B099816419}" sibTransId="{2CE9CF32-2175-4674-81E5-59A8C55DA940}"/>
    <dgm:cxn modelId="{07DCD08A-2FB7-4A07-9736-C89BFEDFFAAA}" type="presOf" srcId="{954E1299-2605-4AFF-864C-E0B56BFDB7A4}" destId="{7C86F240-7CA6-424A-B50D-8AD9C1139AC6}" srcOrd="0" destOrd="0" presId="urn:microsoft.com/office/officeart/2005/8/layout/cycle2"/>
    <dgm:cxn modelId="{B3003383-0C01-49B2-AEF5-3FABCFB85FC6}" type="presOf" srcId="{A7D3F875-E9B4-4975-825F-85F9446240C3}" destId="{7246850A-D680-40C0-AFE6-D9B67E912AF9}" srcOrd="0" destOrd="0" presId="urn:microsoft.com/office/officeart/2005/8/layout/cycle2"/>
    <dgm:cxn modelId="{8AB7A674-1EF0-4129-9471-8D836B02F593}" type="presOf" srcId="{DBCC4B9F-0FBA-48B6-820C-B9AD499662FF}" destId="{0A6E6FC9-31BB-47DC-8928-E37A788AE123}" srcOrd="0" destOrd="0" presId="urn:microsoft.com/office/officeart/2005/8/layout/cycle2"/>
    <dgm:cxn modelId="{C72C93C1-6CCE-46E8-BBD2-D7251F1621B1}" srcId="{A7D3F875-E9B4-4975-825F-85F9446240C3}" destId="{3B0CC2BA-C69D-4753-887E-798363BD4401}" srcOrd="4" destOrd="0" parTransId="{C96FF936-EB4E-4297-8918-3E2F98B19B8F}" sibTransId="{954E1299-2605-4AFF-864C-E0B56BFDB7A4}"/>
    <dgm:cxn modelId="{1F50B67A-8D4C-4076-A3DD-26EAFAF61891}" type="presOf" srcId="{6E6AA082-AF66-4B93-8597-B710D727DAA3}" destId="{2F2CECBB-3404-4CCC-83F9-CB23BDE0F205}" srcOrd="0" destOrd="0" presId="urn:microsoft.com/office/officeart/2005/8/layout/cycle2"/>
    <dgm:cxn modelId="{B8D5E37A-9673-444F-A37B-CCB022D7FB99}" type="presOf" srcId="{C097F269-BD9E-4C91-9298-6C4C51406980}" destId="{9CBAA2B0-E7E1-4C41-9248-40F3F8266778}" srcOrd="0" destOrd="0" presId="urn:microsoft.com/office/officeart/2005/8/layout/cycle2"/>
    <dgm:cxn modelId="{1E7976CF-E6EA-47CB-8228-E53584817539}" type="presOf" srcId="{C89EB88A-ECD6-4D5D-BC9F-F8AFBD9299EB}" destId="{79BBEDAB-CCAC-4FAE-BA8B-CD5013B5399A}" srcOrd="0" destOrd="0" presId="urn:microsoft.com/office/officeart/2005/8/layout/cycle2"/>
    <dgm:cxn modelId="{FF592621-7665-4EB0-A5EE-AC4A914E49DD}" type="presOf" srcId="{E68D0C7F-0014-4C6D-A6AE-59B390D30968}" destId="{1C282B84-FD15-4FAA-9D29-4EDA0D745E37}" srcOrd="0" destOrd="0" presId="urn:microsoft.com/office/officeart/2005/8/layout/cycle2"/>
    <dgm:cxn modelId="{6EA3E680-C1CA-4880-BCAE-758D1D664950}" type="presOf" srcId="{C097F269-BD9E-4C91-9298-6C4C51406980}" destId="{852DDDF4-B71F-486C-BC19-CD86A687FCFF}" srcOrd="1" destOrd="0" presId="urn:microsoft.com/office/officeart/2005/8/layout/cycle2"/>
    <dgm:cxn modelId="{028B3F94-B50D-4743-AA99-4EFF03779903}" srcId="{A7D3F875-E9B4-4975-825F-85F9446240C3}" destId="{C89EB88A-ECD6-4D5D-BC9F-F8AFBD9299EB}" srcOrd="0" destOrd="0" parTransId="{CD9783F1-0828-4D69-B732-E65237C0DCF0}" sibTransId="{DBCC4B9F-0FBA-48B6-820C-B9AD499662FF}"/>
    <dgm:cxn modelId="{F9C1508D-833D-48A6-B8DC-57D431BD424C}" type="presOf" srcId="{DBCC4B9F-0FBA-48B6-820C-B9AD499662FF}" destId="{6B6304ED-D5AB-4D55-90A5-1262FC53BE28}" srcOrd="1" destOrd="0" presId="urn:microsoft.com/office/officeart/2005/8/layout/cycle2"/>
    <dgm:cxn modelId="{50DE47C9-781C-4979-9BDD-445A6A00B805}" srcId="{A7D3F875-E9B4-4975-825F-85F9446240C3}" destId="{FA243882-B3EB-4956-B438-9269D4F50DA8}" srcOrd="3" destOrd="0" parTransId="{7FEBEF11-3BF4-434C-AC27-BE31D39D6735}" sibTransId="{C097F269-BD9E-4C91-9298-6C4C51406980}"/>
    <dgm:cxn modelId="{91D1EE7D-F103-43C1-B7EE-342AE86331B2}" type="presParOf" srcId="{7246850A-D680-40C0-AFE6-D9B67E912AF9}" destId="{79BBEDAB-CCAC-4FAE-BA8B-CD5013B5399A}" srcOrd="0" destOrd="0" presId="urn:microsoft.com/office/officeart/2005/8/layout/cycle2"/>
    <dgm:cxn modelId="{B078EEB4-BA32-4913-99CB-503FB14288EB}" type="presParOf" srcId="{7246850A-D680-40C0-AFE6-D9B67E912AF9}" destId="{0A6E6FC9-31BB-47DC-8928-E37A788AE123}" srcOrd="1" destOrd="0" presId="urn:microsoft.com/office/officeart/2005/8/layout/cycle2"/>
    <dgm:cxn modelId="{80E0172C-E975-4C71-B7E7-BDFD32016DCD}" type="presParOf" srcId="{0A6E6FC9-31BB-47DC-8928-E37A788AE123}" destId="{6B6304ED-D5AB-4D55-90A5-1262FC53BE28}" srcOrd="0" destOrd="0" presId="urn:microsoft.com/office/officeart/2005/8/layout/cycle2"/>
    <dgm:cxn modelId="{8FC33B6F-8B4A-4D78-9917-733511BEC495}" type="presParOf" srcId="{7246850A-D680-40C0-AFE6-D9B67E912AF9}" destId="{1C282B84-FD15-4FAA-9D29-4EDA0D745E37}" srcOrd="2" destOrd="0" presId="urn:microsoft.com/office/officeart/2005/8/layout/cycle2"/>
    <dgm:cxn modelId="{56EC88A2-6E9C-46C1-AAD0-546EF3735148}" type="presParOf" srcId="{7246850A-D680-40C0-AFE6-D9B67E912AF9}" destId="{AA73EFB2-A44A-4824-AC4C-2FAB29E58C8F}" srcOrd="3" destOrd="0" presId="urn:microsoft.com/office/officeart/2005/8/layout/cycle2"/>
    <dgm:cxn modelId="{F15DE8BC-7773-4D36-B1BB-174DA7D4B773}" type="presParOf" srcId="{AA73EFB2-A44A-4824-AC4C-2FAB29E58C8F}" destId="{7B34E52D-0ACD-441A-B3D6-DD99FDE3DC9B}" srcOrd="0" destOrd="0" presId="urn:microsoft.com/office/officeart/2005/8/layout/cycle2"/>
    <dgm:cxn modelId="{54A37B96-5FE3-498F-B3C6-717C79EA42B8}" type="presParOf" srcId="{7246850A-D680-40C0-AFE6-D9B67E912AF9}" destId="{6CEBF126-1958-4B14-9273-EED8A6DF9972}" srcOrd="4" destOrd="0" presId="urn:microsoft.com/office/officeart/2005/8/layout/cycle2"/>
    <dgm:cxn modelId="{A2342816-E3AD-4CA0-8587-DB3CD8E275C5}" type="presParOf" srcId="{7246850A-D680-40C0-AFE6-D9B67E912AF9}" destId="{2F2CECBB-3404-4CCC-83F9-CB23BDE0F205}" srcOrd="5" destOrd="0" presId="urn:microsoft.com/office/officeart/2005/8/layout/cycle2"/>
    <dgm:cxn modelId="{27D42A82-4562-438E-8321-42FF9B1B76AA}" type="presParOf" srcId="{2F2CECBB-3404-4CCC-83F9-CB23BDE0F205}" destId="{3494FCDE-2A1C-4E78-A3D9-D6919417CC9E}" srcOrd="0" destOrd="0" presId="urn:microsoft.com/office/officeart/2005/8/layout/cycle2"/>
    <dgm:cxn modelId="{2DA53F5B-A47F-485B-8190-A7E4FC0BCBEE}" type="presParOf" srcId="{7246850A-D680-40C0-AFE6-D9B67E912AF9}" destId="{94CA91A5-8669-42DB-A3F0-D1BE3B5C3F1A}" srcOrd="6" destOrd="0" presId="urn:microsoft.com/office/officeart/2005/8/layout/cycle2"/>
    <dgm:cxn modelId="{DB508B5C-709D-46B2-8084-F4B5819E65C5}" type="presParOf" srcId="{7246850A-D680-40C0-AFE6-D9B67E912AF9}" destId="{9CBAA2B0-E7E1-4C41-9248-40F3F8266778}" srcOrd="7" destOrd="0" presId="urn:microsoft.com/office/officeart/2005/8/layout/cycle2"/>
    <dgm:cxn modelId="{AAB108A1-D318-44F2-9B7E-867C40C7544E}" type="presParOf" srcId="{9CBAA2B0-E7E1-4C41-9248-40F3F8266778}" destId="{852DDDF4-B71F-486C-BC19-CD86A687FCFF}" srcOrd="0" destOrd="0" presId="urn:microsoft.com/office/officeart/2005/8/layout/cycle2"/>
    <dgm:cxn modelId="{68ECD2B5-BE65-4A56-B2FE-C7237E7EEA71}" type="presParOf" srcId="{7246850A-D680-40C0-AFE6-D9B67E912AF9}" destId="{36B3031B-5169-43F1-95A3-094F1894A0ED}" srcOrd="8" destOrd="0" presId="urn:microsoft.com/office/officeart/2005/8/layout/cycle2"/>
    <dgm:cxn modelId="{F3A5F66D-ACAA-4FA3-A006-701FD993E1CE}" type="presParOf" srcId="{7246850A-D680-40C0-AFE6-D9B67E912AF9}" destId="{7C86F240-7CA6-424A-B50D-8AD9C1139AC6}" srcOrd="9" destOrd="0" presId="urn:microsoft.com/office/officeart/2005/8/layout/cycle2"/>
    <dgm:cxn modelId="{6F90F1E2-A7BA-4640-8BF7-203C979A390C}" type="presParOf" srcId="{7C86F240-7CA6-424A-B50D-8AD9C1139AC6}" destId="{DC9C9A68-893B-41FC-BE5F-2D96F5CD26E5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3F875-E9B4-4975-825F-85F9446240C3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EB88A-ECD6-4D5D-BC9F-F8AFBD9299EB}">
      <dgm:prSet phldrT="[Текст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</a:gradFill>
      </dgm:spPr>
      <dgm:t>
        <a:bodyPr/>
        <a:lstStyle/>
        <a:p>
          <a:r>
            <a:rPr lang="ru-RU" sz="1260" baseline="0" dirty="0" smtClean="0">
              <a:hlinkClick xmlns:r="http://schemas.openxmlformats.org/officeDocument/2006/relationships" r:id="rId1" action="ppaction://hlinksldjump"/>
            </a:rPr>
            <a:t>Берлин</a:t>
          </a:r>
          <a:endParaRPr lang="ru-RU" sz="1260" baseline="0" dirty="0"/>
        </a:p>
      </dgm:t>
    </dgm:pt>
    <dgm:pt modelId="{CD9783F1-0828-4D69-B732-E65237C0DCF0}" type="parTrans" cxnId="{028B3F94-B50D-4743-AA99-4EFF03779903}">
      <dgm:prSet/>
      <dgm:spPr/>
      <dgm:t>
        <a:bodyPr/>
        <a:lstStyle/>
        <a:p>
          <a:endParaRPr lang="ru-RU"/>
        </a:p>
      </dgm:t>
    </dgm:pt>
    <dgm:pt modelId="{DBCC4B9F-0FBA-48B6-820C-B9AD499662FF}" type="sibTrans" cxnId="{028B3F94-B50D-4743-AA99-4EFF03779903}">
      <dgm:prSet/>
      <dgm:spPr/>
      <dgm:t>
        <a:bodyPr/>
        <a:lstStyle/>
        <a:p>
          <a:endParaRPr lang="ru-RU"/>
        </a:p>
      </dgm:t>
    </dgm:pt>
    <dgm:pt modelId="{E68D0C7F-0014-4C6D-A6AE-59B390D3096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Бремен</a:t>
          </a:r>
          <a:endParaRPr lang="ru-RU" dirty="0"/>
        </a:p>
      </dgm:t>
    </dgm:pt>
    <dgm:pt modelId="{B8EB219C-A91A-4043-B45A-F1B099816419}" type="parTrans" cxnId="{220B5569-2034-4E5C-95B4-2F071EB8F489}">
      <dgm:prSet/>
      <dgm:spPr/>
      <dgm:t>
        <a:bodyPr/>
        <a:lstStyle/>
        <a:p>
          <a:endParaRPr lang="ru-RU"/>
        </a:p>
      </dgm:t>
    </dgm:pt>
    <dgm:pt modelId="{2CE9CF32-2175-4674-81E5-59A8C55DA940}" type="sibTrans" cxnId="{220B5569-2034-4E5C-95B4-2F071EB8F489}">
      <dgm:prSet/>
      <dgm:spPr/>
      <dgm:t>
        <a:bodyPr/>
        <a:lstStyle/>
        <a:p>
          <a:endParaRPr lang="ru-RU"/>
        </a:p>
      </dgm:t>
    </dgm:pt>
    <dgm:pt modelId="{FA243882-B3EB-4956-B438-9269D4F50DA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Дюссельдорф</a:t>
          </a:r>
          <a:endParaRPr lang="ru-RU" dirty="0"/>
        </a:p>
      </dgm:t>
    </dgm:pt>
    <dgm:pt modelId="{7FEBEF11-3BF4-434C-AC27-BE31D39D6735}" type="parTrans" cxnId="{50DE47C9-781C-4979-9BDD-445A6A00B805}">
      <dgm:prSet/>
      <dgm:spPr/>
      <dgm:t>
        <a:bodyPr/>
        <a:lstStyle/>
        <a:p>
          <a:endParaRPr lang="ru-RU"/>
        </a:p>
      </dgm:t>
    </dgm:pt>
    <dgm:pt modelId="{C097F269-BD9E-4C91-9298-6C4C51406980}" type="sibTrans" cxnId="{50DE47C9-781C-4979-9BDD-445A6A00B805}">
      <dgm:prSet/>
      <dgm:spPr/>
      <dgm:t>
        <a:bodyPr/>
        <a:lstStyle/>
        <a:p>
          <a:endParaRPr lang="ru-RU"/>
        </a:p>
      </dgm:t>
    </dgm:pt>
    <dgm:pt modelId="{3B0CC2BA-C69D-4753-887E-798363BD4401}">
      <dgm:prSet phldrT="[Текст]"/>
      <dgm:spPr>
        <a:gradFill rotWithShape="0">
          <a:gsLst>
            <a:gs pos="0">
              <a:schemeClr val="tx2">
                <a:lumMod val="25000"/>
                <a:lumOff val="7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</a:gra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Дрезден</a:t>
          </a:r>
          <a:endParaRPr lang="ru-RU" dirty="0"/>
        </a:p>
      </dgm:t>
    </dgm:pt>
    <dgm:pt modelId="{C96FF936-EB4E-4297-8918-3E2F98B19B8F}" type="parTrans" cxnId="{C72C93C1-6CCE-46E8-BBD2-D7251F1621B1}">
      <dgm:prSet/>
      <dgm:spPr/>
      <dgm:t>
        <a:bodyPr/>
        <a:lstStyle/>
        <a:p>
          <a:endParaRPr lang="ru-RU"/>
        </a:p>
      </dgm:t>
    </dgm:pt>
    <dgm:pt modelId="{954E1299-2605-4AFF-864C-E0B56BFDB7A4}" type="sibTrans" cxnId="{C72C93C1-6CCE-46E8-BBD2-D7251F1621B1}">
      <dgm:prSet/>
      <dgm:spPr/>
      <dgm:t>
        <a:bodyPr/>
        <a:lstStyle/>
        <a:p>
          <a:endParaRPr lang="ru-RU"/>
        </a:p>
      </dgm:t>
    </dgm:pt>
    <dgm:pt modelId="{E7844ACB-28E3-4B7C-B837-CF778107654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Кёльн</a:t>
          </a:r>
          <a:endParaRPr lang="ru-RU" dirty="0"/>
        </a:p>
      </dgm:t>
    </dgm:pt>
    <dgm:pt modelId="{6E6AA082-AF66-4B93-8597-B710D727DAA3}" type="sibTrans" cxnId="{06EF6681-D7BD-48D0-A05B-C7D5CB7A4DCE}">
      <dgm:prSet/>
      <dgm:spPr/>
      <dgm:t>
        <a:bodyPr/>
        <a:lstStyle/>
        <a:p>
          <a:endParaRPr lang="ru-RU"/>
        </a:p>
      </dgm:t>
    </dgm:pt>
    <dgm:pt modelId="{0D7EB6EB-D364-44F2-A7C1-FEC2E12D72B3}" type="parTrans" cxnId="{06EF6681-D7BD-48D0-A05B-C7D5CB7A4DCE}">
      <dgm:prSet/>
      <dgm:spPr/>
      <dgm:t>
        <a:bodyPr/>
        <a:lstStyle/>
        <a:p>
          <a:endParaRPr lang="ru-RU"/>
        </a:p>
      </dgm:t>
    </dgm:pt>
    <dgm:pt modelId="{7246850A-D680-40C0-AFE6-D9B67E912AF9}" type="pres">
      <dgm:prSet presAssocID="{A7D3F875-E9B4-4975-825F-85F944624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BEDAB-CCAC-4FAE-BA8B-CD5013B5399A}" type="pres">
      <dgm:prSet presAssocID="{C89EB88A-ECD6-4D5D-BC9F-F8AFBD9299EB}" presName="node" presStyleLbl="node1" presStyleIdx="0" presStyleCnt="5" custScaleX="70384" custScaleY="71112" custRadScaleRad="116998" custRadScaleInc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E6FC9-31BB-47DC-8928-E37A788AE123}" type="pres">
      <dgm:prSet presAssocID="{DBCC4B9F-0FBA-48B6-820C-B9AD499662FF}" presName="sibTrans" presStyleLbl="sibTrans2D1" presStyleIdx="0" presStyleCnt="5" custLinFactNeighborX="12895" custLinFactNeighborY="-55902"/>
      <dgm:spPr/>
      <dgm:t>
        <a:bodyPr/>
        <a:lstStyle/>
        <a:p>
          <a:endParaRPr lang="ru-RU"/>
        </a:p>
      </dgm:t>
    </dgm:pt>
    <dgm:pt modelId="{6B6304ED-D5AB-4D55-90A5-1262FC53BE28}" type="pres">
      <dgm:prSet presAssocID="{DBCC4B9F-0FBA-48B6-820C-B9AD499662F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C282B84-FD15-4FAA-9D29-4EDA0D745E37}" type="pres">
      <dgm:prSet presAssocID="{E68D0C7F-0014-4C6D-A6AE-59B390D30968}" presName="node" presStyleLbl="node1" presStyleIdx="1" presStyleCnt="5" custScaleX="70359" custScaleY="72186" custRadScaleRad="130183" custRadScaleInc="8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3EFB2-A44A-4824-AC4C-2FAB29E58C8F}" type="pres">
      <dgm:prSet presAssocID="{2CE9CF32-2175-4674-81E5-59A8C55DA94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B34E52D-0ACD-441A-B3D6-DD99FDE3DC9B}" type="pres">
      <dgm:prSet presAssocID="{2CE9CF32-2175-4674-81E5-59A8C55DA94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CEBF126-1958-4B14-9273-EED8A6DF9972}" type="pres">
      <dgm:prSet presAssocID="{E7844ACB-28E3-4B7C-B837-CF7781076544}" presName="node" presStyleLbl="node1" presStyleIdx="2" presStyleCnt="5" custScaleX="72186" custScaleY="71191" custRadScaleRad="114457" custRadScaleInc="-1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CECBB-3404-4CCC-83F9-CB23BDE0F205}" type="pres">
      <dgm:prSet presAssocID="{6E6AA082-AF66-4B93-8597-B710D727DAA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494FCDE-2A1C-4E78-A3D9-D6919417CC9E}" type="pres">
      <dgm:prSet presAssocID="{6E6AA082-AF66-4B93-8597-B710D727DAA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4CA91A5-8669-42DB-A3F0-D1BE3B5C3F1A}" type="pres">
      <dgm:prSet presAssocID="{FA243882-B3EB-4956-B438-9269D4F50DA8}" presName="node" presStyleLbl="node1" presStyleIdx="3" presStyleCnt="5" custScaleX="73101" custScaleY="71191" custRadScaleRad="110736" custRadScaleInc="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A2B0-E7E1-4C41-9248-40F3F8266778}" type="pres">
      <dgm:prSet presAssocID="{C097F269-BD9E-4C91-9298-6C4C51406980}" presName="sibTrans" presStyleLbl="sibTrans2D1" presStyleIdx="3" presStyleCnt="5" custLinFactNeighborX="-30284" custLinFactNeighborY="22536"/>
      <dgm:spPr/>
      <dgm:t>
        <a:bodyPr/>
        <a:lstStyle/>
        <a:p>
          <a:endParaRPr lang="ru-RU"/>
        </a:p>
      </dgm:t>
    </dgm:pt>
    <dgm:pt modelId="{852DDDF4-B71F-486C-BC19-CD86A687FCFF}" type="pres">
      <dgm:prSet presAssocID="{C097F269-BD9E-4C91-9298-6C4C5140698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6B3031B-5169-43F1-95A3-094F1894A0ED}" type="pres">
      <dgm:prSet presAssocID="{3B0CC2BA-C69D-4753-887E-798363BD4401}" presName="node" presStyleLbl="node1" presStyleIdx="4" presStyleCnt="5" custScaleX="65968" custScaleY="73836" custRadScaleRad="138339" custRadScaleInc="-1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6F240-7CA6-424A-B50D-8AD9C1139AC6}" type="pres">
      <dgm:prSet presAssocID="{954E1299-2605-4AFF-864C-E0B56BFDB7A4}" presName="sibTrans" presStyleLbl="sibTrans2D1" presStyleIdx="4" presStyleCnt="5" custLinFactNeighborX="-5616" custLinFactNeighborY="-62293"/>
      <dgm:spPr/>
      <dgm:t>
        <a:bodyPr/>
        <a:lstStyle/>
        <a:p>
          <a:endParaRPr lang="ru-RU"/>
        </a:p>
      </dgm:t>
    </dgm:pt>
    <dgm:pt modelId="{DC9C9A68-893B-41FC-BE5F-2D96F5CD26E5}" type="pres">
      <dgm:prSet presAssocID="{954E1299-2605-4AFF-864C-E0B56BFDB7A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4648394-8BF9-4C7D-9589-A2D26D84864F}" type="presOf" srcId="{3B0CC2BA-C69D-4753-887E-798363BD4401}" destId="{36B3031B-5169-43F1-95A3-094F1894A0ED}" srcOrd="0" destOrd="0" presId="urn:microsoft.com/office/officeart/2005/8/layout/cycle2"/>
    <dgm:cxn modelId="{C8E84A56-F2DD-48AF-A95C-AE5B3CC6CD43}" type="presOf" srcId="{C097F269-BD9E-4C91-9298-6C4C51406980}" destId="{9CBAA2B0-E7E1-4C41-9248-40F3F8266778}" srcOrd="0" destOrd="0" presId="urn:microsoft.com/office/officeart/2005/8/layout/cycle2"/>
    <dgm:cxn modelId="{3EED42ED-1BA7-4384-8529-6CEED3C2AE3D}" type="presOf" srcId="{DBCC4B9F-0FBA-48B6-820C-B9AD499662FF}" destId="{0A6E6FC9-31BB-47DC-8928-E37A788AE123}" srcOrd="0" destOrd="0" presId="urn:microsoft.com/office/officeart/2005/8/layout/cycle2"/>
    <dgm:cxn modelId="{D0C7C4C6-7CFE-4A3E-A925-E7B8B42AA552}" type="presOf" srcId="{A7D3F875-E9B4-4975-825F-85F9446240C3}" destId="{7246850A-D680-40C0-AFE6-D9B67E912AF9}" srcOrd="0" destOrd="0" presId="urn:microsoft.com/office/officeart/2005/8/layout/cycle2"/>
    <dgm:cxn modelId="{8B32C69B-21AA-4350-AA66-DE8EDF119E92}" type="presOf" srcId="{2CE9CF32-2175-4674-81E5-59A8C55DA940}" destId="{7B34E52D-0ACD-441A-B3D6-DD99FDE3DC9B}" srcOrd="1" destOrd="0" presId="urn:microsoft.com/office/officeart/2005/8/layout/cycle2"/>
    <dgm:cxn modelId="{06EF6681-D7BD-48D0-A05B-C7D5CB7A4DCE}" srcId="{A7D3F875-E9B4-4975-825F-85F9446240C3}" destId="{E7844ACB-28E3-4B7C-B837-CF7781076544}" srcOrd="2" destOrd="0" parTransId="{0D7EB6EB-D364-44F2-A7C1-FEC2E12D72B3}" sibTransId="{6E6AA082-AF66-4B93-8597-B710D727DAA3}"/>
    <dgm:cxn modelId="{06B66B79-542E-4395-B963-F187FC667D02}" type="presOf" srcId="{C097F269-BD9E-4C91-9298-6C4C51406980}" destId="{852DDDF4-B71F-486C-BC19-CD86A687FCFF}" srcOrd="1" destOrd="0" presId="urn:microsoft.com/office/officeart/2005/8/layout/cycle2"/>
    <dgm:cxn modelId="{220B5569-2034-4E5C-95B4-2F071EB8F489}" srcId="{A7D3F875-E9B4-4975-825F-85F9446240C3}" destId="{E68D0C7F-0014-4C6D-A6AE-59B390D30968}" srcOrd="1" destOrd="0" parTransId="{B8EB219C-A91A-4043-B45A-F1B099816419}" sibTransId="{2CE9CF32-2175-4674-81E5-59A8C55DA940}"/>
    <dgm:cxn modelId="{FB4FC7AE-753B-42A9-8A77-C22316F799E3}" type="presOf" srcId="{6E6AA082-AF66-4B93-8597-B710D727DAA3}" destId="{3494FCDE-2A1C-4E78-A3D9-D6919417CC9E}" srcOrd="1" destOrd="0" presId="urn:microsoft.com/office/officeart/2005/8/layout/cycle2"/>
    <dgm:cxn modelId="{5DA082AC-753F-4357-BEDB-12798CB1800C}" type="presOf" srcId="{FA243882-B3EB-4956-B438-9269D4F50DA8}" destId="{94CA91A5-8669-42DB-A3F0-D1BE3B5C3F1A}" srcOrd="0" destOrd="0" presId="urn:microsoft.com/office/officeart/2005/8/layout/cycle2"/>
    <dgm:cxn modelId="{C72C93C1-6CCE-46E8-BBD2-D7251F1621B1}" srcId="{A7D3F875-E9B4-4975-825F-85F9446240C3}" destId="{3B0CC2BA-C69D-4753-887E-798363BD4401}" srcOrd="4" destOrd="0" parTransId="{C96FF936-EB4E-4297-8918-3E2F98B19B8F}" sibTransId="{954E1299-2605-4AFF-864C-E0B56BFDB7A4}"/>
    <dgm:cxn modelId="{B54CF47E-9140-432D-878B-81AD29208A77}" type="presOf" srcId="{954E1299-2605-4AFF-864C-E0B56BFDB7A4}" destId="{7C86F240-7CA6-424A-B50D-8AD9C1139AC6}" srcOrd="0" destOrd="0" presId="urn:microsoft.com/office/officeart/2005/8/layout/cycle2"/>
    <dgm:cxn modelId="{BF21079E-5A6B-45C7-A46F-DD982463B7D3}" type="presOf" srcId="{2CE9CF32-2175-4674-81E5-59A8C55DA940}" destId="{AA73EFB2-A44A-4824-AC4C-2FAB29E58C8F}" srcOrd="0" destOrd="0" presId="urn:microsoft.com/office/officeart/2005/8/layout/cycle2"/>
    <dgm:cxn modelId="{F3062F6E-65EC-4E0C-8AF8-6A79D2D6EF3C}" type="presOf" srcId="{DBCC4B9F-0FBA-48B6-820C-B9AD499662FF}" destId="{6B6304ED-D5AB-4D55-90A5-1262FC53BE28}" srcOrd="1" destOrd="0" presId="urn:microsoft.com/office/officeart/2005/8/layout/cycle2"/>
    <dgm:cxn modelId="{CBF82A0C-CD10-47F8-AE3E-CEB601FB34D4}" type="presOf" srcId="{E68D0C7F-0014-4C6D-A6AE-59B390D30968}" destId="{1C282B84-FD15-4FAA-9D29-4EDA0D745E37}" srcOrd="0" destOrd="0" presId="urn:microsoft.com/office/officeart/2005/8/layout/cycle2"/>
    <dgm:cxn modelId="{EF595664-A6FD-483D-98E7-D6D85DD970EF}" type="presOf" srcId="{C89EB88A-ECD6-4D5D-BC9F-F8AFBD9299EB}" destId="{79BBEDAB-CCAC-4FAE-BA8B-CD5013B5399A}" srcOrd="0" destOrd="0" presId="urn:microsoft.com/office/officeart/2005/8/layout/cycle2"/>
    <dgm:cxn modelId="{028B3F94-B50D-4743-AA99-4EFF03779903}" srcId="{A7D3F875-E9B4-4975-825F-85F9446240C3}" destId="{C89EB88A-ECD6-4D5D-BC9F-F8AFBD9299EB}" srcOrd="0" destOrd="0" parTransId="{CD9783F1-0828-4D69-B732-E65237C0DCF0}" sibTransId="{DBCC4B9F-0FBA-48B6-820C-B9AD499662FF}"/>
    <dgm:cxn modelId="{50343FB4-C51B-4880-903A-CD048BDE9740}" type="presOf" srcId="{E7844ACB-28E3-4B7C-B837-CF7781076544}" destId="{6CEBF126-1958-4B14-9273-EED8A6DF9972}" srcOrd="0" destOrd="0" presId="urn:microsoft.com/office/officeart/2005/8/layout/cycle2"/>
    <dgm:cxn modelId="{58374FF9-9203-4C2C-B0A5-E605C49EEFF3}" type="presOf" srcId="{6E6AA082-AF66-4B93-8597-B710D727DAA3}" destId="{2F2CECBB-3404-4CCC-83F9-CB23BDE0F205}" srcOrd="0" destOrd="0" presId="urn:microsoft.com/office/officeart/2005/8/layout/cycle2"/>
    <dgm:cxn modelId="{6232C706-E3BF-481F-9415-3184D83B1269}" type="presOf" srcId="{954E1299-2605-4AFF-864C-E0B56BFDB7A4}" destId="{DC9C9A68-893B-41FC-BE5F-2D96F5CD26E5}" srcOrd="1" destOrd="0" presId="urn:microsoft.com/office/officeart/2005/8/layout/cycle2"/>
    <dgm:cxn modelId="{50DE47C9-781C-4979-9BDD-445A6A00B805}" srcId="{A7D3F875-E9B4-4975-825F-85F9446240C3}" destId="{FA243882-B3EB-4956-B438-9269D4F50DA8}" srcOrd="3" destOrd="0" parTransId="{7FEBEF11-3BF4-434C-AC27-BE31D39D6735}" sibTransId="{C097F269-BD9E-4C91-9298-6C4C51406980}"/>
    <dgm:cxn modelId="{68A4F955-A70B-4A38-84B2-F92960DC7ECE}" type="presParOf" srcId="{7246850A-D680-40C0-AFE6-D9B67E912AF9}" destId="{79BBEDAB-CCAC-4FAE-BA8B-CD5013B5399A}" srcOrd="0" destOrd="0" presId="urn:microsoft.com/office/officeart/2005/8/layout/cycle2"/>
    <dgm:cxn modelId="{4EE0F585-0BE6-4D55-8D3B-2D02EA4AFD5C}" type="presParOf" srcId="{7246850A-D680-40C0-AFE6-D9B67E912AF9}" destId="{0A6E6FC9-31BB-47DC-8928-E37A788AE123}" srcOrd="1" destOrd="0" presId="urn:microsoft.com/office/officeart/2005/8/layout/cycle2"/>
    <dgm:cxn modelId="{64210C41-1FA2-4EAA-8011-13510E740690}" type="presParOf" srcId="{0A6E6FC9-31BB-47DC-8928-E37A788AE123}" destId="{6B6304ED-D5AB-4D55-90A5-1262FC53BE28}" srcOrd="0" destOrd="0" presId="urn:microsoft.com/office/officeart/2005/8/layout/cycle2"/>
    <dgm:cxn modelId="{8D094BB0-6059-4E7B-975C-F778535A7995}" type="presParOf" srcId="{7246850A-D680-40C0-AFE6-D9B67E912AF9}" destId="{1C282B84-FD15-4FAA-9D29-4EDA0D745E37}" srcOrd="2" destOrd="0" presId="urn:microsoft.com/office/officeart/2005/8/layout/cycle2"/>
    <dgm:cxn modelId="{C9D28117-A470-4B6A-B360-976349DF529E}" type="presParOf" srcId="{7246850A-D680-40C0-AFE6-D9B67E912AF9}" destId="{AA73EFB2-A44A-4824-AC4C-2FAB29E58C8F}" srcOrd="3" destOrd="0" presId="urn:microsoft.com/office/officeart/2005/8/layout/cycle2"/>
    <dgm:cxn modelId="{FB394F9D-9D5B-4EC5-A3AA-9CF9D160C296}" type="presParOf" srcId="{AA73EFB2-A44A-4824-AC4C-2FAB29E58C8F}" destId="{7B34E52D-0ACD-441A-B3D6-DD99FDE3DC9B}" srcOrd="0" destOrd="0" presId="urn:microsoft.com/office/officeart/2005/8/layout/cycle2"/>
    <dgm:cxn modelId="{F1EF56BD-F777-431D-BE02-15211271DA58}" type="presParOf" srcId="{7246850A-D680-40C0-AFE6-D9B67E912AF9}" destId="{6CEBF126-1958-4B14-9273-EED8A6DF9972}" srcOrd="4" destOrd="0" presId="urn:microsoft.com/office/officeart/2005/8/layout/cycle2"/>
    <dgm:cxn modelId="{DB57C100-3CEF-4ED4-8FD6-74B227F868CF}" type="presParOf" srcId="{7246850A-D680-40C0-AFE6-D9B67E912AF9}" destId="{2F2CECBB-3404-4CCC-83F9-CB23BDE0F205}" srcOrd="5" destOrd="0" presId="urn:microsoft.com/office/officeart/2005/8/layout/cycle2"/>
    <dgm:cxn modelId="{DDCFD6B4-82AF-4C5F-BA39-C5E4A52571B4}" type="presParOf" srcId="{2F2CECBB-3404-4CCC-83F9-CB23BDE0F205}" destId="{3494FCDE-2A1C-4E78-A3D9-D6919417CC9E}" srcOrd="0" destOrd="0" presId="urn:microsoft.com/office/officeart/2005/8/layout/cycle2"/>
    <dgm:cxn modelId="{F3249ACF-29C9-4F18-8CC2-A57AB09AEB1E}" type="presParOf" srcId="{7246850A-D680-40C0-AFE6-D9B67E912AF9}" destId="{94CA91A5-8669-42DB-A3F0-D1BE3B5C3F1A}" srcOrd="6" destOrd="0" presId="urn:microsoft.com/office/officeart/2005/8/layout/cycle2"/>
    <dgm:cxn modelId="{6FE57974-D82C-420E-9146-75EEC93970BF}" type="presParOf" srcId="{7246850A-D680-40C0-AFE6-D9B67E912AF9}" destId="{9CBAA2B0-E7E1-4C41-9248-40F3F8266778}" srcOrd="7" destOrd="0" presId="urn:microsoft.com/office/officeart/2005/8/layout/cycle2"/>
    <dgm:cxn modelId="{70924B6C-088E-416C-910D-48F604B160D2}" type="presParOf" srcId="{9CBAA2B0-E7E1-4C41-9248-40F3F8266778}" destId="{852DDDF4-B71F-486C-BC19-CD86A687FCFF}" srcOrd="0" destOrd="0" presId="urn:microsoft.com/office/officeart/2005/8/layout/cycle2"/>
    <dgm:cxn modelId="{DD75C582-23C7-4C39-8659-C5FA0CD1BEA3}" type="presParOf" srcId="{7246850A-D680-40C0-AFE6-D9B67E912AF9}" destId="{36B3031B-5169-43F1-95A3-094F1894A0ED}" srcOrd="8" destOrd="0" presId="urn:microsoft.com/office/officeart/2005/8/layout/cycle2"/>
    <dgm:cxn modelId="{193FA03C-5291-49E5-9123-A6A6EAA6772E}" type="presParOf" srcId="{7246850A-D680-40C0-AFE6-D9B67E912AF9}" destId="{7C86F240-7CA6-424A-B50D-8AD9C1139AC6}" srcOrd="9" destOrd="0" presId="urn:microsoft.com/office/officeart/2005/8/layout/cycle2"/>
    <dgm:cxn modelId="{7268A7EA-73C5-4627-9E20-6F8F27000F35}" type="presParOf" srcId="{7C86F240-7CA6-424A-B50D-8AD9C1139AC6}" destId="{DC9C9A68-893B-41FC-BE5F-2D96F5CD26E5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D3F875-E9B4-4975-825F-85F9446240C3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EB88A-ECD6-4D5D-BC9F-F8AFBD9299EB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Берлин</a:t>
          </a:r>
          <a:endParaRPr lang="ru-RU" dirty="0"/>
        </a:p>
      </dgm:t>
    </dgm:pt>
    <dgm:pt modelId="{CD9783F1-0828-4D69-B732-E65237C0DCF0}" type="parTrans" cxnId="{028B3F94-B50D-4743-AA99-4EFF03779903}">
      <dgm:prSet/>
      <dgm:spPr/>
      <dgm:t>
        <a:bodyPr/>
        <a:lstStyle/>
        <a:p>
          <a:endParaRPr lang="ru-RU"/>
        </a:p>
      </dgm:t>
    </dgm:pt>
    <dgm:pt modelId="{DBCC4B9F-0FBA-48B6-820C-B9AD499662FF}" type="sibTrans" cxnId="{028B3F94-B50D-4743-AA99-4EFF03779903}">
      <dgm:prSet/>
      <dgm:spPr/>
      <dgm:t>
        <a:bodyPr/>
        <a:lstStyle/>
        <a:p>
          <a:endParaRPr lang="ru-RU"/>
        </a:p>
      </dgm:t>
    </dgm:pt>
    <dgm:pt modelId="{E68D0C7F-0014-4C6D-A6AE-59B390D3096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Бремен</a:t>
          </a:r>
          <a:endParaRPr lang="ru-RU" dirty="0"/>
        </a:p>
      </dgm:t>
    </dgm:pt>
    <dgm:pt modelId="{B8EB219C-A91A-4043-B45A-F1B099816419}" type="parTrans" cxnId="{220B5569-2034-4E5C-95B4-2F071EB8F489}">
      <dgm:prSet/>
      <dgm:spPr/>
      <dgm:t>
        <a:bodyPr/>
        <a:lstStyle/>
        <a:p>
          <a:endParaRPr lang="ru-RU"/>
        </a:p>
      </dgm:t>
    </dgm:pt>
    <dgm:pt modelId="{2CE9CF32-2175-4674-81E5-59A8C55DA940}" type="sibTrans" cxnId="{220B5569-2034-4E5C-95B4-2F071EB8F489}">
      <dgm:prSet/>
      <dgm:spPr/>
      <dgm:t>
        <a:bodyPr/>
        <a:lstStyle/>
        <a:p>
          <a:endParaRPr lang="ru-RU"/>
        </a:p>
      </dgm:t>
    </dgm:pt>
    <dgm:pt modelId="{FA243882-B3EB-4956-B438-9269D4F50DA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Дюссельдорф</a:t>
          </a:r>
          <a:endParaRPr lang="ru-RU" dirty="0"/>
        </a:p>
      </dgm:t>
    </dgm:pt>
    <dgm:pt modelId="{7FEBEF11-3BF4-434C-AC27-BE31D39D6735}" type="parTrans" cxnId="{50DE47C9-781C-4979-9BDD-445A6A00B805}">
      <dgm:prSet/>
      <dgm:spPr/>
      <dgm:t>
        <a:bodyPr/>
        <a:lstStyle/>
        <a:p>
          <a:endParaRPr lang="ru-RU"/>
        </a:p>
      </dgm:t>
    </dgm:pt>
    <dgm:pt modelId="{C097F269-BD9E-4C91-9298-6C4C51406980}" type="sibTrans" cxnId="{50DE47C9-781C-4979-9BDD-445A6A00B805}">
      <dgm:prSet/>
      <dgm:spPr/>
      <dgm:t>
        <a:bodyPr/>
        <a:lstStyle/>
        <a:p>
          <a:endParaRPr lang="ru-RU"/>
        </a:p>
      </dgm:t>
    </dgm:pt>
    <dgm:pt modelId="{3B0CC2BA-C69D-4753-887E-798363BD4401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Дрезден</a:t>
          </a:r>
          <a:endParaRPr lang="ru-RU" dirty="0"/>
        </a:p>
      </dgm:t>
    </dgm:pt>
    <dgm:pt modelId="{C96FF936-EB4E-4297-8918-3E2F98B19B8F}" type="parTrans" cxnId="{C72C93C1-6CCE-46E8-BBD2-D7251F1621B1}">
      <dgm:prSet/>
      <dgm:spPr/>
      <dgm:t>
        <a:bodyPr/>
        <a:lstStyle/>
        <a:p>
          <a:endParaRPr lang="ru-RU"/>
        </a:p>
      </dgm:t>
    </dgm:pt>
    <dgm:pt modelId="{954E1299-2605-4AFF-864C-E0B56BFDB7A4}" type="sibTrans" cxnId="{C72C93C1-6CCE-46E8-BBD2-D7251F1621B1}">
      <dgm:prSet/>
      <dgm:spPr/>
      <dgm:t>
        <a:bodyPr/>
        <a:lstStyle/>
        <a:p>
          <a:endParaRPr lang="ru-RU"/>
        </a:p>
      </dgm:t>
    </dgm:pt>
    <dgm:pt modelId="{E7844ACB-28E3-4B7C-B837-CF778107654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Кёльн</a:t>
          </a:r>
          <a:endParaRPr lang="ru-RU" dirty="0"/>
        </a:p>
      </dgm:t>
    </dgm:pt>
    <dgm:pt modelId="{6E6AA082-AF66-4B93-8597-B710D727DAA3}" type="sibTrans" cxnId="{06EF6681-D7BD-48D0-A05B-C7D5CB7A4DCE}">
      <dgm:prSet/>
      <dgm:spPr/>
      <dgm:t>
        <a:bodyPr/>
        <a:lstStyle/>
        <a:p>
          <a:endParaRPr lang="ru-RU"/>
        </a:p>
      </dgm:t>
    </dgm:pt>
    <dgm:pt modelId="{0D7EB6EB-D364-44F2-A7C1-FEC2E12D72B3}" type="parTrans" cxnId="{06EF6681-D7BD-48D0-A05B-C7D5CB7A4DCE}">
      <dgm:prSet/>
      <dgm:spPr/>
      <dgm:t>
        <a:bodyPr/>
        <a:lstStyle/>
        <a:p>
          <a:endParaRPr lang="ru-RU"/>
        </a:p>
      </dgm:t>
    </dgm:pt>
    <dgm:pt modelId="{7246850A-D680-40C0-AFE6-D9B67E912AF9}" type="pres">
      <dgm:prSet presAssocID="{A7D3F875-E9B4-4975-825F-85F944624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BEDAB-CCAC-4FAE-BA8B-CD5013B5399A}" type="pres">
      <dgm:prSet presAssocID="{C89EB88A-ECD6-4D5D-BC9F-F8AFBD9299EB}" presName="node" presStyleLbl="node1" presStyleIdx="0" presStyleCnt="5" custScaleX="70384" custScaleY="71112" custRadScaleRad="116998" custRadScaleInc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E6FC9-31BB-47DC-8928-E37A788AE123}" type="pres">
      <dgm:prSet presAssocID="{DBCC4B9F-0FBA-48B6-820C-B9AD499662FF}" presName="sibTrans" presStyleLbl="sibTrans2D1" presStyleIdx="0" presStyleCnt="5" custLinFactNeighborX="12895" custLinFactNeighborY="-55902"/>
      <dgm:spPr/>
      <dgm:t>
        <a:bodyPr/>
        <a:lstStyle/>
        <a:p>
          <a:endParaRPr lang="ru-RU"/>
        </a:p>
      </dgm:t>
    </dgm:pt>
    <dgm:pt modelId="{6B6304ED-D5AB-4D55-90A5-1262FC53BE28}" type="pres">
      <dgm:prSet presAssocID="{DBCC4B9F-0FBA-48B6-820C-B9AD499662F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C282B84-FD15-4FAA-9D29-4EDA0D745E37}" type="pres">
      <dgm:prSet presAssocID="{E68D0C7F-0014-4C6D-A6AE-59B390D30968}" presName="node" presStyleLbl="node1" presStyleIdx="1" presStyleCnt="5" custScaleX="70359" custScaleY="72186" custRadScaleRad="130183" custRadScaleInc="8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3EFB2-A44A-4824-AC4C-2FAB29E58C8F}" type="pres">
      <dgm:prSet presAssocID="{2CE9CF32-2175-4674-81E5-59A8C55DA94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B34E52D-0ACD-441A-B3D6-DD99FDE3DC9B}" type="pres">
      <dgm:prSet presAssocID="{2CE9CF32-2175-4674-81E5-59A8C55DA94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CEBF126-1958-4B14-9273-EED8A6DF9972}" type="pres">
      <dgm:prSet presAssocID="{E7844ACB-28E3-4B7C-B837-CF7781076544}" presName="node" presStyleLbl="node1" presStyleIdx="2" presStyleCnt="5" custScaleX="72186" custScaleY="71191" custRadScaleRad="114457" custRadScaleInc="-1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CECBB-3404-4CCC-83F9-CB23BDE0F205}" type="pres">
      <dgm:prSet presAssocID="{6E6AA082-AF66-4B93-8597-B710D727DAA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494FCDE-2A1C-4E78-A3D9-D6919417CC9E}" type="pres">
      <dgm:prSet presAssocID="{6E6AA082-AF66-4B93-8597-B710D727DAA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4CA91A5-8669-42DB-A3F0-D1BE3B5C3F1A}" type="pres">
      <dgm:prSet presAssocID="{FA243882-B3EB-4956-B438-9269D4F50DA8}" presName="node" presStyleLbl="node1" presStyleIdx="3" presStyleCnt="5" custScaleX="73101" custScaleY="71191" custRadScaleRad="110736" custRadScaleInc="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A2B0-E7E1-4C41-9248-40F3F8266778}" type="pres">
      <dgm:prSet presAssocID="{C097F269-BD9E-4C91-9298-6C4C51406980}" presName="sibTrans" presStyleLbl="sibTrans2D1" presStyleIdx="3" presStyleCnt="5" custLinFactNeighborX="-30284" custLinFactNeighborY="22536"/>
      <dgm:spPr/>
      <dgm:t>
        <a:bodyPr/>
        <a:lstStyle/>
        <a:p>
          <a:endParaRPr lang="ru-RU"/>
        </a:p>
      </dgm:t>
    </dgm:pt>
    <dgm:pt modelId="{852DDDF4-B71F-486C-BC19-CD86A687FCFF}" type="pres">
      <dgm:prSet presAssocID="{C097F269-BD9E-4C91-9298-6C4C5140698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6B3031B-5169-43F1-95A3-094F1894A0ED}" type="pres">
      <dgm:prSet presAssocID="{3B0CC2BA-C69D-4753-887E-798363BD4401}" presName="node" presStyleLbl="node1" presStyleIdx="4" presStyleCnt="5" custScaleX="65968" custScaleY="73836" custRadScaleRad="138339" custRadScaleInc="-1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6F240-7CA6-424A-B50D-8AD9C1139AC6}" type="pres">
      <dgm:prSet presAssocID="{954E1299-2605-4AFF-864C-E0B56BFDB7A4}" presName="sibTrans" presStyleLbl="sibTrans2D1" presStyleIdx="4" presStyleCnt="5" custLinFactNeighborX="-5616" custLinFactNeighborY="-62293"/>
      <dgm:spPr/>
      <dgm:t>
        <a:bodyPr/>
        <a:lstStyle/>
        <a:p>
          <a:endParaRPr lang="ru-RU"/>
        </a:p>
      </dgm:t>
    </dgm:pt>
    <dgm:pt modelId="{DC9C9A68-893B-41FC-BE5F-2D96F5CD26E5}" type="pres">
      <dgm:prSet presAssocID="{954E1299-2605-4AFF-864C-E0B56BFDB7A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A114899-E933-4402-9260-F2CBCC814DD9}" type="presOf" srcId="{6E6AA082-AF66-4B93-8597-B710D727DAA3}" destId="{2F2CECBB-3404-4CCC-83F9-CB23BDE0F205}" srcOrd="0" destOrd="0" presId="urn:microsoft.com/office/officeart/2005/8/layout/cycle2"/>
    <dgm:cxn modelId="{4C2D9605-DA47-4DB1-A1C2-E63488DB8EF1}" type="presOf" srcId="{E68D0C7F-0014-4C6D-A6AE-59B390D30968}" destId="{1C282B84-FD15-4FAA-9D29-4EDA0D745E37}" srcOrd="0" destOrd="0" presId="urn:microsoft.com/office/officeart/2005/8/layout/cycle2"/>
    <dgm:cxn modelId="{9FA47E65-AF07-4B99-85FA-113583A5BD87}" type="presOf" srcId="{954E1299-2605-4AFF-864C-E0B56BFDB7A4}" destId="{7C86F240-7CA6-424A-B50D-8AD9C1139AC6}" srcOrd="0" destOrd="0" presId="urn:microsoft.com/office/officeart/2005/8/layout/cycle2"/>
    <dgm:cxn modelId="{9E429AD0-39DE-44EE-8D4E-46E573984C3B}" type="presOf" srcId="{FA243882-B3EB-4956-B438-9269D4F50DA8}" destId="{94CA91A5-8669-42DB-A3F0-D1BE3B5C3F1A}" srcOrd="0" destOrd="0" presId="urn:microsoft.com/office/officeart/2005/8/layout/cycle2"/>
    <dgm:cxn modelId="{06EF6681-D7BD-48D0-A05B-C7D5CB7A4DCE}" srcId="{A7D3F875-E9B4-4975-825F-85F9446240C3}" destId="{E7844ACB-28E3-4B7C-B837-CF7781076544}" srcOrd="2" destOrd="0" parTransId="{0D7EB6EB-D364-44F2-A7C1-FEC2E12D72B3}" sibTransId="{6E6AA082-AF66-4B93-8597-B710D727DAA3}"/>
    <dgm:cxn modelId="{5E498DD4-9D6E-49C3-950E-F5B36360CA0C}" type="presOf" srcId="{2CE9CF32-2175-4674-81E5-59A8C55DA940}" destId="{AA73EFB2-A44A-4824-AC4C-2FAB29E58C8F}" srcOrd="0" destOrd="0" presId="urn:microsoft.com/office/officeart/2005/8/layout/cycle2"/>
    <dgm:cxn modelId="{3F44E554-0101-460C-B3DA-3DB6B9F1777C}" type="presOf" srcId="{C097F269-BD9E-4C91-9298-6C4C51406980}" destId="{852DDDF4-B71F-486C-BC19-CD86A687FCFF}" srcOrd="1" destOrd="0" presId="urn:microsoft.com/office/officeart/2005/8/layout/cycle2"/>
    <dgm:cxn modelId="{82AF3F63-6851-4BAE-86AD-1D996423E3C5}" type="presOf" srcId="{954E1299-2605-4AFF-864C-E0B56BFDB7A4}" destId="{DC9C9A68-893B-41FC-BE5F-2D96F5CD26E5}" srcOrd="1" destOrd="0" presId="urn:microsoft.com/office/officeart/2005/8/layout/cycle2"/>
    <dgm:cxn modelId="{7CA2FA25-5E00-47E6-9ED5-76C81084E5BB}" type="presOf" srcId="{E7844ACB-28E3-4B7C-B837-CF7781076544}" destId="{6CEBF126-1958-4B14-9273-EED8A6DF9972}" srcOrd="0" destOrd="0" presId="urn:microsoft.com/office/officeart/2005/8/layout/cycle2"/>
    <dgm:cxn modelId="{220B5569-2034-4E5C-95B4-2F071EB8F489}" srcId="{A7D3F875-E9B4-4975-825F-85F9446240C3}" destId="{E68D0C7F-0014-4C6D-A6AE-59B390D30968}" srcOrd="1" destOrd="0" parTransId="{B8EB219C-A91A-4043-B45A-F1B099816419}" sibTransId="{2CE9CF32-2175-4674-81E5-59A8C55DA940}"/>
    <dgm:cxn modelId="{22E80908-04A6-4626-9E38-A02CCB2AFF7E}" type="presOf" srcId="{A7D3F875-E9B4-4975-825F-85F9446240C3}" destId="{7246850A-D680-40C0-AFE6-D9B67E912AF9}" srcOrd="0" destOrd="0" presId="urn:microsoft.com/office/officeart/2005/8/layout/cycle2"/>
    <dgm:cxn modelId="{C72C93C1-6CCE-46E8-BBD2-D7251F1621B1}" srcId="{A7D3F875-E9B4-4975-825F-85F9446240C3}" destId="{3B0CC2BA-C69D-4753-887E-798363BD4401}" srcOrd="4" destOrd="0" parTransId="{C96FF936-EB4E-4297-8918-3E2F98B19B8F}" sibTransId="{954E1299-2605-4AFF-864C-E0B56BFDB7A4}"/>
    <dgm:cxn modelId="{958ED90A-8D7D-4EF0-BB00-BEB388DBEF63}" type="presOf" srcId="{DBCC4B9F-0FBA-48B6-820C-B9AD499662FF}" destId="{6B6304ED-D5AB-4D55-90A5-1262FC53BE28}" srcOrd="1" destOrd="0" presId="urn:microsoft.com/office/officeart/2005/8/layout/cycle2"/>
    <dgm:cxn modelId="{D469EFE5-ABEF-4C36-87A8-A884EAF261FF}" type="presOf" srcId="{C89EB88A-ECD6-4D5D-BC9F-F8AFBD9299EB}" destId="{79BBEDAB-CCAC-4FAE-BA8B-CD5013B5399A}" srcOrd="0" destOrd="0" presId="urn:microsoft.com/office/officeart/2005/8/layout/cycle2"/>
    <dgm:cxn modelId="{B2E9B1ED-46E3-45BC-B500-C701E95E4D42}" type="presOf" srcId="{2CE9CF32-2175-4674-81E5-59A8C55DA940}" destId="{7B34E52D-0ACD-441A-B3D6-DD99FDE3DC9B}" srcOrd="1" destOrd="0" presId="urn:microsoft.com/office/officeart/2005/8/layout/cycle2"/>
    <dgm:cxn modelId="{23FF856E-46B2-4F75-B2D6-118E82999C60}" type="presOf" srcId="{C097F269-BD9E-4C91-9298-6C4C51406980}" destId="{9CBAA2B0-E7E1-4C41-9248-40F3F8266778}" srcOrd="0" destOrd="0" presId="urn:microsoft.com/office/officeart/2005/8/layout/cycle2"/>
    <dgm:cxn modelId="{AFCA32BB-0AB4-453D-AE2A-F77EB6DEDB01}" type="presOf" srcId="{DBCC4B9F-0FBA-48B6-820C-B9AD499662FF}" destId="{0A6E6FC9-31BB-47DC-8928-E37A788AE123}" srcOrd="0" destOrd="0" presId="urn:microsoft.com/office/officeart/2005/8/layout/cycle2"/>
    <dgm:cxn modelId="{028B3F94-B50D-4743-AA99-4EFF03779903}" srcId="{A7D3F875-E9B4-4975-825F-85F9446240C3}" destId="{C89EB88A-ECD6-4D5D-BC9F-F8AFBD9299EB}" srcOrd="0" destOrd="0" parTransId="{CD9783F1-0828-4D69-B732-E65237C0DCF0}" sibTransId="{DBCC4B9F-0FBA-48B6-820C-B9AD499662FF}"/>
    <dgm:cxn modelId="{0B9815E8-F6F5-4A0D-8511-7565B41AC7FF}" type="presOf" srcId="{3B0CC2BA-C69D-4753-887E-798363BD4401}" destId="{36B3031B-5169-43F1-95A3-094F1894A0ED}" srcOrd="0" destOrd="0" presId="urn:microsoft.com/office/officeart/2005/8/layout/cycle2"/>
    <dgm:cxn modelId="{A90B17E1-9F8E-4E1D-9F71-DA09EB93E801}" type="presOf" srcId="{6E6AA082-AF66-4B93-8597-B710D727DAA3}" destId="{3494FCDE-2A1C-4E78-A3D9-D6919417CC9E}" srcOrd="1" destOrd="0" presId="urn:microsoft.com/office/officeart/2005/8/layout/cycle2"/>
    <dgm:cxn modelId="{50DE47C9-781C-4979-9BDD-445A6A00B805}" srcId="{A7D3F875-E9B4-4975-825F-85F9446240C3}" destId="{FA243882-B3EB-4956-B438-9269D4F50DA8}" srcOrd="3" destOrd="0" parTransId="{7FEBEF11-3BF4-434C-AC27-BE31D39D6735}" sibTransId="{C097F269-BD9E-4C91-9298-6C4C51406980}"/>
    <dgm:cxn modelId="{ABBCD645-90AF-43DB-AB4D-469B81B42E27}" type="presParOf" srcId="{7246850A-D680-40C0-AFE6-D9B67E912AF9}" destId="{79BBEDAB-CCAC-4FAE-BA8B-CD5013B5399A}" srcOrd="0" destOrd="0" presId="urn:microsoft.com/office/officeart/2005/8/layout/cycle2"/>
    <dgm:cxn modelId="{BD41D9E1-5DB6-4392-A3F6-8F9FDC453243}" type="presParOf" srcId="{7246850A-D680-40C0-AFE6-D9B67E912AF9}" destId="{0A6E6FC9-31BB-47DC-8928-E37A788AE123}" srcOrd="1" destOrd="0" presId="urn:microsoft.com/office/officeart/2005/8/layout/cycle2"/>
    <dgm:cxn modelId="{3532A27C-D40F-4BD1-ADFE-42D64C8B0D1B}" type="presParOf" srcId="{0A6E6FC9-31BB-47DC-8928-E37A788AE123}" destId="{6B6304ED-D5AB-4D55-90A5-1262FC53BE28}" srcOrd="0" destOrd="0" presId="urn:microsoft.com/office/officeart/2005/8/layout/cycle2"/>
    <dgm:cxn modelId="{1FB26EFA-FA9D-4E6D-BEDD-74B5B96AFC74}" type="presParOf" srcId="{7246850A-D680-40C0-AFE6-D9B67E912AF9}" destId="{1C282B84-FD15-4FAA-9D29-4EDA0D745E37}" srcOrd="2" destOrd="0" presId="urn:microsoft.com/office/officeart/2005/8/layout/cycle2"/>
    <dgm:cxn modelId="{00FF4CE6-90E4-4E9B-AD17-EBEA70A122B0}" type="presParOf" srcId="{7246850A-D680-40C0-AFE6-D9B67E912AF9}" destId="{AA73EFB2-A44A-4824-AC4C-2FAB29E58C8F}" srcOrd="3" destOrd="0" presId="urn:microsoft.com/office/officeart/2005/8/layout/cycle2"/>
    <dgm:cxn modelId="{03E143AC-8A01-4811-B747-37966BD75CB1}" type="presParOf" srcId="{AA73EFB2-A44A-4824-AC4C-2FAB29E58C8F}" destId="{7B34E52D-0ACD-441A-B3D6-DD99FDE3DC9B}" srcOrd="0" destOrd="0" presId="urn:microsoft.com/office/officeart/2005/8/layout/cycle2"/>
    <dgm:cxn modelId="{264CBB56-2773-423A-A324-A5AA1C4F09C4}" type="presParOf" srcId="{7246850A-D680-40C0-AFE6-D9B67E912AF9}" destId="{6CEBF126-1958-4B14-9273-EED8A6DF9972}" srcOrd="4" destOrd="0" presId="urn:microsoft.com/office/officeart/2005/8/layout/cycle2"/>
    <dgm:cxn modelId="{345A3355-58B9-444B-BBB7-0A20048FB089}" type="presParOf" srcId="{7246850A-D680-40C0-AFE6-D9B67E912AF9}" destId="{2F2CECBB-3404-4CCC-83F9-CB23BDE0F205}" srcOrd="5" destOrd="0" presId="urn:microsoft.com/office/officeart/2005/8/layout/cycle2"/>
    <dgm:cxn modelId="{3BCA5304-D514-44A4-B707-0E62321B8B2B}" type="presParOf" srcId="{2F2CECBB-3404-4CCC-83F9-CB23BDE0F205}" destId="{3494FCDE-2A1C-4E78-A3D9-D6919417CC9E}" srcOrd="0" destOrd="0" presId="urn:microsoft.com/office/officeart/2005/8/layout/cycle2"/>
    <dgm:cxn modelId="{18CD686B-44E3-40AC-8B2B-A9312F9B4175}" type="presParOf" srcId="{7246850A-D680-40C0-AFE6-D9B67E912AF9}" destId="{94CA91A5-8669-42DB-A3F0-D1BE3B5C3F1A}" srcOrd="6" destOrd="0" presId="urn:microsoft.com/office/officeart/2005/8/layout/cycle2"/>
    <dgm:cxn modelId="{24436164-C525-4F9B-902D-A5A87D0781C8}" type="presParOf" srcId="{7246850A-D680-40C0-AFE6-D9B67E912AF9}" destId="{9CBAA2B0-E7E1-4C41-9248-40F3F8266778}" srcOrd="7" destOrd="0" presId="urn:microsoft.com/office/officeart/2005/8/layout/cycle2"/>
    <dgm:cxn modelId="{6C21BC79-FEF5-495B-95F1-31E9DCF49352}" type="presParOf" srcId="{9CBAA2B0-E7E1-4C41-9248-40F3F8266778}" destId="{852DDDF4-B71F-486C-BC19-CD86A687FCFF}" srcOrd="0" destOrd="0" presId="urn:microsoft.com/office/officeart/2005/8/layout/cycle2"/>
    <dgm:cxn modelId="{908178B2-4AAD-4422-8758-E5E0341814FB}" type="presParOf" srcId="{7246850A-D680-40C0-AFE6-D9B67E912AF9}" destId="{36B3031B-5169-43F1-95A3-094F1894A0ED}" srcOrd="8" destOrd="0" presId="urn:microsoft.com/office/officeart/2005/8/layout/cycle2"/>
    <dgm:cxn modelId="{FE37B5A4-51C6-4B85-976F-BF777DDF6061}" type="presParOf" srcId="{7246850A-D680-40C0-AFE6-D9B67E912AF9}" destId="{7C86F240-7CA6-424A-B50D-8AD9C1139AC6}" srcOrd="9" destOrd="0" presId="urn:microsoft.com/office/officeart/2005/8/layout/cycle2"/>
    <dgm:cxn modelId="{DBE7A7AB-29D3-45C6-93A2-C1160B3DE668}" type="presParOf" srcId="{7C86F240-7CA6-424A-B50D-8AD9C1139AC6}" destId="{DC9C9A68-893B-41FC-BE5F-2D96F5CD26E5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D3F875-E9B4-4975-825F-85F9446240C3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EB88A-ECD6-4D5D-BC9F-F8AFBD9299EB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1" action="ppaction://hlinksldjump"/>
            </a:rPr>
            <a:t>Берлин</a:t>
          </a:r>
          <a:endParaRPr lang="ru-RU" b="1" dirty="0"/>
        </a:p>
      </dgm:t>
    </dgm:pt>
    <dgm:pt modelId="{CD9783F1-0828-4D69-B732-E65237C0DCF0}" type="parTrans" cxnId="{028B3F94-B50D-4743-AA99-4EFF03779903}">
      <dgm:prSet/>
      <dgm:spPr/>
      <dgm:t>
        <a:bodyPr/>
        <a:lstStyle/>
        <a:p>
          <a:endParaRPr lang="ru-RU"/>
        </a:p>
      </dgm:t>
    </dgm:pt>
    <dgm:pt modelId="{DBCC4B9F-0FBA-48B6-820C-B9AD499662FF}" type="sibTrans" cxnId="{028B3F94-B50D-4743-AA99-4EFF03779903}">
      <dgm:prSet/>
      <dgm:spPr/>
      <dgm:t>
        <a:bodyPr/>
        <a:lstStyle/>
        <a:p>
          <a:endParaRPr lang="ru-RU"/>
        </a:p>
      </dgm:t>
    </dgm:pt>
    <dgm:pt modelId="{E68D0C7F-0014-4C6D-A6AE-59B390D30968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1" action="ppaction://hlinksldjump"/>
            </a:rPr>
            <a:t>Бремен</a:t>
          </a:r>
          <a:endParaRPr lang="ru-RU" b="1" dirty="0"/>
        </a:p>
      </dgm:t>
    </dgm:pt>
    <dgm:pt modelId="{B8EB219C-A91A-4043-B45A-F1B099816419}" type="parTrans" cxnId="{220B5569-2034-4E5C-95B4-2F071EB8F489}">
      <dgm:prSet/>
      <dgm:spPr/>
      <dgm:t>
        <a:bodyPr/>
        <a:lstStyle/>
        <a:p>
          <a:endParaRPr lang="ru-RU"/>
        </a:p>
      </dgm:t>
    </dgm:pt>
    <dgm:pt modelId="{2CE9CF32-2175-4674-81E5-59A8C55DA940}" type="sibTrans" cxnId="{220B5569-2034-4E5C-95B4-2F071EB8F489}">
      <dgm:prSet/>
      <dgm:spPr/>
      <dgm:t>
        <a:bodyPr/>
        <a:lstStyle/>
        <a:p>
          <a:endParaRPr lang="ru-RU"/>
        </a:p>
      </dgm:t>
    </dgm:pt>
    <dgm:pt modelId="{FA243882-B3EB-4956-B438-9269D4F50DA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Дюссельдорф</a:t>
          </a:r>
          <a:endParaRPr lang="ru-RU" b="1" dirty="0"/>
        </a:p>
      </dgm:t>
    </dgm:pt>
    <dgm:pt modelId="{7FEBEF11-3BF4-434C-AC27-BE31D39D6735}" type="parTrans" cxnId="{50DE47C9-781C-4979-9BDD-445A6A00B805}">
      <dgm:prSet/>
      <dgm:spPr/>
      <dgm:t>
        <a:bodyPr/>
        <a:lstStyle/>
        <a:p>
          <a:endParaRPr lang="ru-RU"/>
        </a:p>
      </dgm:t>
    </dgm:pt>
    <dgm:pt modelId="{C097F269-BD9E-4C91-9298-6C4C51406980}" type="sibTrans" cxnId="{50DE47C9-781C-4979-9BDD-445A6A00B805}">
      <dgm:prSet/>
      <dgm:spPr/>
      <dgm:t>
        <a:bodyPr/>
        <a:lstStyle/>
        <a:p>
          <a:endParaRPr lang="ru-RU"/>
        </a:p>
      </dgm:t>
    </dgm:pt>
    <dgm:pt modelId="{3B0CC2BA-C69D-4753-887E-798363BD4401}">
      <dgm:prSet phldrT="[Текст]"/>
      <dgm:spPr/>
      <dgm:t>
        <a:bodyPr/>
        <a:lstStyle/>
        <a:p>
          <a:r>
            <a:rPr lang="ru-RU" b="1" baseline="0" dirty="0" smtClean="0">
              <a:hlinkClick xmlns:r="http://schemas.openxmlformats.org/officeDocument/2006/relationships" r:id="rId1" action="ppaction://hlinksldjump"/>
            </a:rPr>
            <a:t>Дрезден</a:t>
          </a:r>
          <a:endParaRPr lang="ru-RU" b="1" baseline="0" dirty="0"/>
        </a:p>
      </dgm:t>
    </dgm:pt>
    <dgm:pt modelId="{C96FF936-EB4E-4297-8918-3E2F98B19B8F}" type="parTrans" cxnId="{C72C93C1-6CCE-46E8-BBD2-D7251F1621B1}">
      <dgm:prSet/>
      <dgm:spPr/>
      <dgm:t>
        <a:bodyPr/>
        <a:lstStyle/>
        <a:p>
          <a:endParaRPr lang="ru-RU"/>
        </a:p>
      </dgm:t>
    </dgm:pt>
    <dgm:pt modelId="{954E1299-2605-4AFF-864C-E0B56BFDB7A4}" type="sibTrans" cxnId="{C72C93C1-6CCE-46E8-BBD2-D7251F1621B1}">
      <dgm:prSet/>
      <dgm:spPr/>
      <dgm:t>
        <a:bodyPr/>
        <a:lstStyle/>
        <a:p>
          <a:endParaRPr lang="ru-RU"/>
        </a:p>
      </dgm:t>
    </dgm:pt>
    <dgm:pt modelId="{E7844ACB-28E3-4B7C-B837-CF7781076544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2" action="ppaction://hlinksldjump"/>
            </a:rPr>
            <a:t>Кёльн</a:t>
          </a:r>
          <a:endParaRPr lang="ru-RU" b="1" dirty="0"/>
        </a:p>
      </dgm:t>
    </dgm:pt>
    <dgm:pt modelId="{6E6AA082-AF66-4B93-8597-B710D727DAA3}" type="sibTrans" cxnId="{06EF6681-D7BD-48D0-A05B-C7D5CB7A4DCE}">
      <dgm:prSet/>
      <dgm:spPr/>
      <dgm:t>
        <a:bodyPr/>
        <a:lstStyle/>
        <a:p>
          <a:endParaRPr lang="ru-RU"/>
        </a:p>
      </dgm:t>
    </dgm:pt>
    <dgm:pt modelId="{0D7EB6EB-D364-44F2-A7C1-FEC2E12D72B3}" type="parTrans" cxnId="{06EF6681-D7BD-48D0-A05B-C7D5CB7A4DCE}">
      <dgm:prSet/>
      <dgm:spPr/>
      <dgm:t>
        <a:bodyPr/>
        <a:lstStyle/>
        <a:p>
          <a:endParaRPr lang="ru-RU"/>
        </a:p>
      </dgm:t>
    </dgm:pt>
    <dgm:pt modelId="{7246850A-D680-40C0-AFE6-D9B67E912AF9}" type="pres">
      <dgm:prSet presAssocID="{A7D3F875-E9B4-4975-825F-85F944624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BEDAB-CCAC-4FAE-BA8B-CD5013B5399A}" type="pres">
      <dgm:prSet presAssocID="{C89EB88A-ECD6-4D5D-BC9F-F8AFBD9299EB}" presName="node" presStyleLbl="node1" presStyleIdx="0" presStyleCnt="5" custScaleX="70384" custScaleY="71112" custRadScaleRad="116998" custRadScaleInc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E6FC9-31BB-47DC-8928-E37A788AE123}" type="pres">
      <dgm:prSet presAssocID="{DBCC4B9F-0FBA-48B6-820C-B9AD499662FF}" presName="sibTrans" presStyleLbl="sibTrans2D1" presStyleIdx="0" presStyleCnt="5" custLinFactNeighborX="12895" custLinFactNeighborY="-55902"/>
      <dgm:spPr/>
      <dgm:t>
        <a:bodyPr/>
        <a:lstStyle/>
        <a:p>
          <a:endParaRPr lang="ru-RU"/>
        </a:p>
      </dgm:t>
    </dgm:pt>
    <dgm:pt modelId="{6B6304ED-D5AB-4D55-90A5-1262FC53BE28}" type="pres">
      <dgm:prSet presAssocID="{DBCC4B9F-0FBA-48B6-820C-B9AD499662F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C282B84-FD15-4FAA-9D29-4EDA0D745E37}" type="pres">
      <dgm:prSet presAssocID="{E68D0C7F-0014-4C6D-A6AE-59B390D30968}" presName="node" presStyleLbl="node1" presStyleIdx="1" presStyleCnt="5" custScaleX="70359" custScaleY="72186" custRadScaleRad="130183" custRadScaleInc="8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3EFB2-A44A-4824-AC4C-2FAB29E58C8F}" type="pres">
      <dgm:prSet presAssocID="{2CE9CF32-2175-4674-81E5-59A8C55DA94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B34E52D-0ACD-441A-B3D6-DD99FDE3DC9B}" type="pres">
      <dgm:prSet presAssocID="{2CE9CF32-2175-4674-81E5-59A8C55DA94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CEBF126-1958-4B14-9273-EED8A6DF9972}" type="pres">
      <dgm:prSet presAssocID="{E7844ACB-28E3-4B7C-B837-CF7781076544}" presName="node" presStyleLbl="node1" presStyleIdx="2" presStyleCnt="5" custScaleX="72186" custScaleY="71191" custRadScaleRad="114457" custRadScaleInc="-1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CECBB-3404-4CCC-83F9-CB23BDE0F205}" type="pres">
      <dgm:prSet presAssocID="{6E6AA082-AF66-4B93-8597-B710D727DAA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494FCDE-2A1C-4E78-A3D9-D6919417CC9E}" type="pres">
      <dgm:prSet presAssocID="{6E6AA082-AF66-4B93-8597-B710D727DAA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4CA91A5-8669-42DB-A3F0-D1BE3B5C3F1A}" type="pres">
      <dgm:prSet presAssocID="{FA243882-B3EB-4956-B438-9269D4F50DA8}" presName="node" presStyleLbl="node1" presStyleIdx="3" presStyleCnt="5" custScaleX="73101" custScaleY="71191" custRadScaleRad="110736" custRadScaleInc="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A2B0-E7E1-4C41-9248-40F3F8266778}" type="pres">
      <dgm:prSet presAssocID="{C097F269-BD9E-4C91-9298-6C4C51406980}" presName="sibTrans" presStyleLbl="sibTrans2D1" presStyleIdx="3" presStyleCnt="5" custLinFactNeighborX="-30284" custLinFactNeighborY="22536"/>
      <dgm:spPr/>
      <dgm:t>
        <a:bodyPr/>
        <a:lstStyle/>
        <a:p>
          <a:endParaRPr lang="ru-RU"/>
        </a:p>
      </dgm:t>
    </dgm:pt>
    <dgm:pt modelId="{852DDDF4-B71F-486C-BC19-CD86A687FCFF}" type="pres">
      <dgm:prSet presAssocID="{C097F269-BD9E-4C91-9298-6C4C5140698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6B3031B-5169-43F1-95A3-094F1894A0ED}" type="pres">
      <dgm:prSet presAssocID="{3B0CC2BA-C69D-4753-887E-798363BD4401}" presName="node" presStyleLbl="node1" presStyleIdx="4" presStyleCnt="5" custScaleX="65968" custScaleY="73836" custRadScaleRad="138339" custRadScaleInc="-1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6F240-7CA6-424A-B50D-8AD9C1139AC6}" type="pres">
      <dgm:prSet presAssocID="{954E1299-2605-4AFF-864C-E0B56BFDB7A4}" presName="sibTrans" presStyleLbl="sibTrans2D1" presStyleIdx="4" presStyleCnt="5" custLinFactNeighborX="-5616" custLinFactNeighborY="-62293"/>
      <dgm:spPr/>
      <dgm:t>
        <a:bodyPr/>
        <a:lstStyle/>
        <a:p>
          <a:endParaRPr lang="ru-RU"/>
        </a:p>
      </dgm:t>
    </dgm:pt>
    <dgm:pt modelId="{DC9C9A68-893B-41FC-BE5F-2D96F5CD26E5}" type="pres">
      <dgm:prSet presAssocID="{954E1299-2605-4AFF-864C-E0B56BFDB7A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782E7AA-FADA-48CD-A681-0EC1EA0AA1DB}" type="presOf" srcId="{E68D0C7F-0014-4C6D-A6AE-59B390D30968}" destId="{1C282B84-FD15-4FAA-9D29-4EDA0D745E37}" srcOrd="0" destOrd="0" presId="urn:microsoft.com/office/officeart/2005/8/layout/cycle2"/>
    <dgm:cxn modelId="{08CFB4FF-ED3D-417C-8B3C-98AE67B3B3B3}" type="presOf" srcId="{C097F269-BD9E-4C91-9298-6C4C51406980}" destId="{852DDDF4-B71F-486C-BC19-CD86A687FCFF}" srcOrd="1" destOrd="0" presId="urn:microsoft.com/office/officeart/2005/8/layout/cycle2"/>
    <dgm:cxn modelId="{9AB82322-8E37-4AF7-B5A0-4F806AE7D9C3}" type="presOf" srcId="{6E6AA082-AF66-4B93-8597-B710D727DAA3}" destId="{2F2CECBB-3404-4CCC-83F9-CB23BDE0F205}" srcOrd="0" destOrd="0" presId="urn:microsoft.com/office/officeart/2005/8/layout/cycle2"/>
    <dgm:cxn modelId="{47C60683-108C-42D9-9CAB-8336802B1248}" type="presOf" srcId="{2CE9CF32-2175-4674-81E5-59A8C55DA940}" destId="{7B34E52D-0ACD-441A-B3D6-DD99FDE3DC9B}" srcOrd="1" destOrd="0" presId="urn:microsoft.com/office/officeart/2005/8/layout/cycle2"/>
    <dgm:cxn modelId="{06EF6681-D7BD-48D0-A05B-C7D5CB7A4DCE}" srcId="{A7D3F875-E9B4-4975-825F-85F9446240C3}" destId="{E7844ACB-28E3-4B7C-B837-CF7781076544}" srcOrd="2" destOrd="0" parTransId="{0D7EB6EB-D364-44F2-A7C1-FEC2E12D72B3}" sibTransId="{6E6AA082-AF66-4B93-8597-B710D727DAA3}"/>
    <dgm:cxn modelId="{946416B1-01BA-4C5E-9055-3C0D4472A22A}" type="presOf" srcId="{DBCC4B9F-0FBA-48B6-820C-B9AD499662FF}" destId="{6B6304ED-D5AB-4D55-90A5-1262FC53BE28}" srcOrd="1" destOrd="0" presId="urn:microsoft.com/office/officeart/2005/8/layout/cycle2"/>
    <dgm:cxn modelId="{220B5569-2034-4E5C-95B4-2F071EB8F489}" srcId="{A7D3F875-E9B4-4975-825F-85F9446240C3}" destId="{E68D0C7F-0014-4C6D-A6AE-59B390D30968}" srcOrd="1" destOrd="0" parTransId="{B8EB219C-A91A-4043-B45A-F1B099816419}" sibTransId="{2CE9CF32-2175-4674-81E5-59A8C55DA940}"/>
    <dgm:cxn modelId="{C8879387-9012-42C5-B11B-14F3A2BEC148}" type="presOf" srcId="{C097F269-BD9E-4C91-9298-6C4C51406980}" destId="{9CBAA2B0-E7E1-4C41-9248-40F3F8266778}" srcOrd="0" destOrd="0" presId="urn:microsoft.com/office/officeart/2005/8/layout/cycle2"/>
    <dgm:cxn modelId="{76CC5BC1-8BB7-45E7-B650-24B88553AD4F}" type="presOf" srcId="{DBCC4B9F-0FBA-48B6-820C-B9AD499662FF}" destId="{0A6E6FC9-31BB-47DC-8928-E37A788AE123}" srcOrd="0" destOrd="0" presId="urn:microsoft.com/office/officeart/2005/8/layout/cycle2"/>
    <dgm:cxn modelId="{DAB0AD7A-A0D9-43A1-A3E9-EDF6B58717BC}" type="presOf" srcId="{2CE9CF32-2175-4674-81E5-59A8C55DA940}" destId="{AA73EFB2-A44A-4824-AC4C-2FAB29E58C8F}" srcOrd="0" destOrd="0" presId="urn:microsoft.com/office/officeart/2005/8/layout/cycle2"/>
    <dgm:cxn modelId="{C72C93C1-6CCE-46E8-BBD2-D7251F1621B1}" srcId="{A7D3F875-E9B4-4975-825F-85F9446240C3}" destId="{3B0CC2BA-C69D-4753-887E-798363BD4401}" srcOrd="4" destOrd="0" parTransId="{C96FF936-EB4E-4297-8918-3E2F98B19B8F}" sibTransId="{954E1299-2605-4AFF-864C-E0B56BFDB7A4}"/>
    <dgm:cxn modelId="{844BF604-5083-4C10-8A00-9C12CFF28FB6}" type="presOf" srcId="{E7844ACB-28E3-4B7C-B837-CF7781076544}" destId="{6CEBF126-1958-4B14-9273-EED8A6DF9972}" srcOrd="0" destOrd="0" presId="urn:microsoft.com/office/officeart/2005/8/layout/cycle2"/>
    <dgm:cxn modelId="{7AEA0391-59A2-423A-A1B7-A67D1ECD8FC8}" type="presOf" srcId="{C89EB88A-ECD6-4D5D-BC9F-F8AFBD9299EB}" destId="{79BBEDAB-CCAC-4FAE-BA8B-CD5013B5399A}" srcOrd="0" destOrd="0" presId="urn:microsoft.com/office/officeart/2005/8/layout/cycle2"/>
    <dgm:cxn modelId="{E4778EED-8203-442D-85FD-E22F43EEE040}" type="presOf" srcId="{954E1299-2605-4AFF-864C-E0B56BFDB7A4}" destId="{7C86F240-7CA6-424A-B50D-8AD9C1139AC6}" srcOrd="0" destOrd="0" presId="urn:microsoft.com/office/officeart/2005/8/layout/cycle2"/>
    <dgm:cxn modelId="{028B3F94-B50D-4743-AA99-4EFF03779903}" srcId="{A7D3F875-E9B4-4975-825F-85F9446240C3}" destId="{C89EB88A-ECD6-4D5D-BC9F-F8AFBD9299EB}" srcOrd="0" destOrd="0" parTransId="{CD9783F1-0828-4D69-B732-E65237C0DCF0}" sibTransId="{DBCC4B9F-0FBA-48B6-820C-B9AD499662FF}"/>
    <dgm:cxn modelId="{B50F4804-EAF8-490C-8F8B-D578B3473F0E}" type="presOf" srcId="{A7D3F875-E9B4-4975-825F-85F9446240C3}" destId="{7246850A-D680-40C0-AFE6-D9B67E912AF9}" srcOrd="0" destOrd="0" presId="urn:microsoft.com/office/officeart/2005/8/layout/cycle2"/>
    <dgm:cxn modelId="{072D6DC6-B851-4A86-A5AA-E4A87306CD7A}" type="presOf" srcId="{954E1299-2605-4AFF-864C-E0B56BFDB7A4}" destId="{DC9C9A68-893B-41FC-BE5F-2D96F5CD26E5}" srcOrd="1" destOrd="0" presId="urn:microsoft.com/office/officeart/2005/8/layout/cycle2"/>
    <dgm:cxn modelId="{50DE47C9-781C-4979-9BDD-445A6A00B805}" srcId="{A7D3F875-E9B4-4975-825F-85F9446240C3}" destId="{FA243882-B3EB-4956-B438-9269D4F50DA8}" srcOrd="3" destOrd="0" parTransId="{7FEBEF11-3BF4-434C-AC27-BE31D39D6735}" sibTransId="{C097F269-BD9E-4C91-9298-6C4C51406980}"/>
    <dgm:cxn modelId="{F8AA08BB-8043-4962-8031-D1D7AA25C419}" type="presOf" srcId="{6E6AA082-AF66-4B93-8597-B710D727DAA3}" destId="{3494FCDE-2A1C-4E78-A3D9-D6919417CC9E}" srcOrd="1" destOrd="0" presId="urn:microsoft.com/office/officeart/2005/8/layout/cycle2"/>
    <dgm:cxn modelId="{E9661907-28EB-443B-8E22-8D536FEF6D01}" type="presOf" srcId="{3B0CC2BA-C69D-4753-887E-798363BD4401}" destId="{36B3031B-5169-43F1-95A3-094F1894A0ED}" srcOrd="0" destOrd="0" presId="urn:microsoft.com/office/officeart/2005/8/layout/cycle2"/>
    <dgm:cxn modelId="{6CF07BB7-9670-4A47-8F9F-E877E68EEF94}" type="presOf" srcId="{FA243882-B3EB-4956-B438-9269D4F50DA8}" destId="{94CA91A5-8669-42DB-A3F0-D1BE3B5C3F1A}" srcOrd="0" destOrd="0" presId="urn:microsoft.com/office/officeart/2005/8/layout/cycle2"/>
    <dgm:cxn modelId="{8DAD2051-6BA2-4CD3-959E-A33A5AEFA8B6}" type="presParOf" srcId="{7246850A-D680-40C0-AFE6-D9B67E912AF9}" destId="{79BBEDAB-CCAC-4FAE-BA8B-CD5013B5399A}" srcOrd="0" destOrd="0" presId="urn:microsoft.com/office/officeart/2005/8/layout/cycle2"/>
    <dgm:cxn modelId="{81D9554D-EB23-4EBD-BD47-0B105949EC64}" type="presParOf" srcId="{7246850A-D680-40C0-AFE6-D9B67E912AF9}" destId="{0A6E6FC9-31BB-47DC-8928-E37A788AE123}" srcOrd="1" destOrd="0" presId="urn:microsoft.com/office/officeart/2005/8/layout/cycle2"/>
    <dgm:cxn modelId="{8627C681-F726-49D9-A4F4-9B956FDF47C5}" type="presParOf" srcId="{0A6E6FC9-31BB-47DC-8928-E37A788AE123}" destId="{6B6304ED-D5AB-4D55-90A5-1262FC53BE28}" srcOrd="0" destOrd="0" presId="urn:microsoft.com/office/officeart/2005/8/layout/cycle2"/>
    <dgm:cxn modelId="{10A847F9-A09D-4B9B-B614-559B8CA9B018}" type="presParOf" srcId="{7246850A-D680-40C0-AFE6-D9B67E912AF9}" destId="{1C282B84-FD15-4FAA-9D29-4EDA0D745E37}" srcOrd="2" destOrd="0" presId="urn:microsoft.com/office/officeart/2005/8/layout/cycle2"/>
    <dgm:cxn modelId="{2B8B5705-BC4D-438F-AE51-86ED174AAB40}" type="presParOf" srcId="{7246850A-D680-40C0-AFE6-D9B67E912AF9}" destId="{AA73EFB2-A44A-4824-AC4C-2FAB29E58C8F}" srcOrd="3" destOrd="0" presId="urn:microsoft.com/office/officeart/2005/8/layout/cycle2"/>
    <dgm:cxn modelId="{EFE37464-AF74-46FE-8C8B-2EC3489DBEAA}" type="presParOf" srcId="{AA73EFB2-A44A-4824-AC4C-2FAB29E58C8F}" destId="{7B34E52D-0ACD-441A-B3D6-DD99FDE3DC9B}" srcOrd="0" destOrd="0" presId="urn:microsoft.com/office/officeart/2005/8/layout/cycle2"/>
    <dgm:cxn modelId="{A2317E9B-1DB8-4212-9DDD-CC98201FE92E}" type="presParOf" srcId="{7246850A-D680-40C0-AFE6-D9B67E912AF9}" destId="{6CEBF126-1958-4B14-9273-EED8A6DF9972}" srcOrd="4" destOrd="0" presId="urn:microsoft.com/office/officeart/2005/8/layout/cycle2"/>
    <dgm:cxn modelId="{060A36A2-E562-4CB8-94AD-78272AD580EE}" type="presParOf" srcId="{7246850A-D680-40C0-AFE6-D9B67E912AF9}" destId="{2F2CECBB-3404-4CCC-83F9-CB23BDE0F205}" srcOrd="5" destOrd="0" presId="urn:microsoft.com/office/officeart/2005/8/layout/cycle2"/>
    <dgm:cxn modelId="{2CD6A410-09A8-4231-8A8C-1B78CB0A77F0}" type="presParOf" srcId="{2F2CECBB-3404-4CCC-83F9-CB23BDE0F205}" destId="{3494FCDE-2A1C-4E78-A3D9-D6919417CC9E}" srcOrd="0" destOrd="0" presId="urn:microsoft.com/office/officeart/2005/8/layout/cycle2"/>
    <dgm:cxn modelId="{4F5E4C78-3BDE-4913-9DA1-44FF4B62686F}" type="presParOf" srcId="{7246850A-D680-40C0-AFE6-D9B67E912AF9}" destId="{94CA91A5-8669-42DB-A3F0-D1BE3B5C3F1A}" srcOrd="6" destOrd="0" presId="urn:microsoft.com/office/officeart/2005/8/layout/cycle2"/>
    <dgm:cxn modelId="{0F0EEF08-5F58-46A7-8769-6DFAE5AD887D}" type="presParOf" srcId="{7246850A-D680-40C0-AFE6-D9B67E912AF9}" destId="{9CBAA2B0-E7E1-4C41-9248-40F3F8266778}" srcOrd="7" destOrd="0" presId="urn:microsoft.com/office/officeart/2005/8/layout/cycle2"/>
    <dgm:cxn modelId="{BA8AE732-3C3C-4D42-9808-3C85DDAC6B42}" type="presParOf" srcId="{9CBAA2B0-E7E1-4C41-9248-40F3F8266778}" destId="{852DDDF4-B71F-486C-BC19-CD86A687FCFF}" srcOrd="0" destOrd="0" presId="urn:microsoft.com/office/officeart/2005/8/layout/cycle2"/>
    <dgm:cxn modelId="{4A0A7606-3D5F-4750-88A1-5F144DFB08A2}" type="presParOf" srcId="{7246850A-D680-40C0-AFE6-D9B67E912AF9}" destId="{36B3031B-5169-43F1-95A3-094F1894A0ED}" srcOrd="8" destOrd="0" presId="urn:microsoft.com/office/officeart/2005/8/layout/cycle2"/>
    <dgm:cxn modelId="{7D648D97-97C4-47C1-9AC6-893B1C065594}" type="presParOf" srcId="{7246850A-D680-40C0-AFE6-D9B67E912AF9}" destId="{7C86F240-7CA6-424A-B50D-8AD9C1139AC6}" srcOrd="9" destOrd="0" presId="urn:microsoft.com/office/officeart/2005/8/layout/cycle2"/>
    <dgm:cxn modelId="{09D22799-02A0-4046-AA6F-9A9A3C20570D}" type="presParOf" srcId="{7C86F240-7CA6-424A-B50D-8AD9C1139AC6}" destId="{DC9C9A68-893B-41FC-BE5F-2D96F5CD26E5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D3F875-E9B4-4975-825F-85F9446240C3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9EB88A-ECD6-4D5D-BC9F-F8AFBD9299EB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Берлин</a:t>
          </a:r>
          <a:endParaRPr lang="ru-RU" dirty="0"/>
        </a:p>
      </dgm:t>
    </dgm:pt>
    <dgm:pt modelId="{CD9783F1-0828-4D69-B732-E65237C0DCF0}" type="parTrans" cxnId="{028B3F94-B50D-4743-AA99-4EFF03779903}">
      <dgm:prSet/>
      <dgm:spPr/>
      <dgm:t>
        <a:bodyPr/>
        <a:lstStyle/>
        <a:p>
          <a:endParaRPr lang="ru-RU"/>
        </a:p>
      </dgm:t>
    </dgm:pt>
    <dgm:pt modelId="{DBCC4B9F-0FBA-48B6-820C-B9AD499662FF}" type="sibTrans" cxnId="{028B3F94-B50D-4743-AA99-4EFF03779903}">
      <dgm:prSet/>
      <dgm:spPr/>
      <dgm:t>
        <a:bodyPr/>
        <a:lstStyle/>
        <a:p>
          <a:endParaRPr lang="ru-RU"/>
        </a:p>
      </dgm:t>
    </dgm:pt>
    <dgm:pt modelId="{E68D0C7F-0014-4C6D-A6AE-59B390D3096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Бремен</a:t>
          </a:r>
          <a:endParaRPr lang="ru-RU" dirty="0"/>
        </a:p>
      </dgm:t>
    </dgm:pt>
    <dgm:pt modelId="{B8EB219C-A91A-4043-B45A-F1B099816419}" type="parTrans" cxnId="{220B5569-2034-4E5C-95B4-2F071EB8F489}">
      <dgm:prSet/>
      <dgm:spPr/>
      <dgm:t>
        <a:bodyPr/>
        <a:lstStyle/>
        <a:p>
          <a:endParaRPr lang="ru-RU"/>
        </a:p>
      </dgm:t>
    </dgm:pt>
    <dgm:pt modelId="{2CE9CF32-2175-4674-81E5-59A8C55DA940}" type="sibTrans" cxnId="{220B5569-2034-4E5C-95B4-2F071EB8F489}">
      <dgm:prSet/>
      <dgm:spPr/>
      <dgm:t>
        <a:bodyPr/>
        <a:lstStyle/>
        <a:p>
          <a:endParaRPr lang="ru-RU"/>
        </a:p>
      </dgm:t>
    </dgm:pt>
    <dgm:pt modelId="{FA243882-B3EB-4956-B438-9269D4F50DA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Дюссельдорф</a:t>
          </a:r>
          <a:endParaRPr lang="ru-RU" dirty="0"/>
        </a:p>
      </dgm:t>
    </dgm:pt>
    <dgm:pt modelId="{7FEBEF11-3BF4-434C-AC27-BE31D39D6735}" type="parTrans" cxnId="{50DE47C9-781C-4979-9BDD-445A6A00B805}">
      <dgm:prSet/>
      <dgm:spPr/>
      <dgm:t>
        <a:bodyPr/>
        <a:lstStyle/>
        <a:p>
          <a:endParaRPr lang="ru-RU"/>
        </a:p>
      </dgm:t>
    </dgm:pt>
    <dgm:pt modelId="{C097F269-BD9E-4C91-9298-6C4C51406980}" type="sibTrans" cxnId="{50DE47C9-781C-4979-9BDD-445A6A00B805}">
      <dgm:prSet/>
      <dgm:spPr/>
      <dgm:t>
        <a:bodyPr/>
        <a:lstStyle/>
        <a:p>
          <a:endParaRPr lang="ru-RU"/>
        </a:p>
      </dgm:t>
    </dgm:pt>
    <dgm:pt modelId="{3B0CC2BA-C69D-4753-887E-798363BD4401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Дрезден</a:t>
          </a:r>
          <a:endParaRPr lang="ru-RU" dirty="0"/>
        </a:p>
      </dgm:t>
    </dgm:pt>
    <dgm:pt modelId="{C96FF936-EB4E-4297-8918-3E2F98B19B8F}" type="parTrans" cxnId="{C72C93C1-6CCE-46E8-BBD2-D7251F1621B1}">
      <dgm:prSet/>
      <dgm:spPr/>
      <dgm:t>
        <a:bodyPr/>
        <a:lstStyle/>
        <a:p>
          <a:endParaRPr lang="ru-RU"/>
        </a:p>
      </dgm:t>
    </dgm:pt>
    <dgm:pt modelId="{954E1299-2605-4AFF-864C-E0B56BFDB7A4}" type="sibTrans" cxnId="{C72C93C1-6CCE-46E8-BBD2-D7251F1621B1}">
      <dgm:prSet/>
      <dgm:spPr/>
      <dgm:t>
        <a:bodyPr/>
        <a:lstStyle/>
        <a:p>
          <a:endParaRPr lang="ru-RU"/>
        </a:p>
      </dgm:t>
    </dgm:pt>
    <dgm:pt modelId="{E7844ACB-28E3-4B7C-B837-CF778107654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Кёльн</a:t>
          </a:r>
          <a:endParaRPr lang="ru-RU" dirty="0"/>
        </a:p>
      </dgm:t>
    </dgm:pt>
    <dgm:pt modelId="{6E6AA082-AF66-4B93-8597-B710D727DAA3}" type="sibTrans" cxnId="{06EF6681-D7BD-48D0-A05B-C7D5CB7A4DCE}">
      <dgm:prSet/>
      <dgm:spPr/>
      <dgm:t>
        <a:bodyPr/>
        <a:lstStyle/>
        <a:p>
          <a:endParaRPr lang="ru-RU"/>
        </a:p>
      </dgm:t>
    </dgm:pt>
    <dgm:pt modelId="{0D7EB6EB-D364-44F2-A7C1-FEC2E12D72B3}" type="parTrans" cxnId="{06EF6681-D7BD-48D0-A05B-C7D5CB7A4DCE}">
      <dgm:prSet/>
      <dgm:spPr/>
      <dgm:t>
        <a:bodyPr/>
        <a:lstStyle/>
        <a:p>
          <a:endParaRPr lang="ru-RU"/>
        </a:p>
      </dgm:t>
    </dgm:pt>
    <dgm:pt modelId="{7246850A-D680-40C0-AFE6-D9B67E912AF9}" type="pres">
      <dgm:prSet presAssocID="{A7D3F875-E9B4-4975-825F-85F9446240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BEDAB-CCAC-4FAE-BA8B-CD5013B5399A}" type="pres">
      <dgm:prSet presAssocID="{C89EB88A-ECD6-4D5D-BC9F-F8AFBD9299EB}" presName="node" presStyleLbl="node1" presStyleIdx="0" presStyleCnt="5" custScaleX="70384" custScaleY="71112" custRadScaleRad="116998" custRadScaleInc="-2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E6FC9-31BB-47DC-8928-E37A788AE123}" type="pres">
      <dgm:prSet presAssocID="{DBCC4B9F-0FBA-48B6-820C-B9AD499662FF}" presName="sibTrans" presStyleLbl="sibTrans2D1" presStyleIdx="0" presStyleCnt="5" custLinFactNeighborX="12895" custLinFactNeighborY="-55902"/>
      <dgm:spPr/>
      <dgm:t>
        <a:bodyPr/>
        <a:lstStyle/>
        <a:p>
          <a:endParaRPr lang="ru-RU"/>
        </a:p>
      </dgm:t>
    </dgm:pt>
    <dgm:pt modelId="{6B6304ED-D5AB-4D55-90A5-1262FC53BE28}" type="pres">
      <dgm:prSet presAssocID="{DBCC4B9F-0FBA-48B6-820C-B9AD499662F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C282B84-FD15-4FAA-9D29-4EDA0D745E37}" type="pres">
      <dgm:prSet presAssocID="{E68D0C7F-0014-4C6D-A6AE-59B390D30968}" presName="node" presStyleLbl="node1" presStyleIdx="1" presStyleCnt="5" custScaleX="70359" custScaleY="72186" custRadScaleRad="130183" custRadScaleInc="8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3EFB2-A44A-4824-AC4C-2FAB29E58C8F}" type="pres">
      <dgm:prSet presAssocID="{2CE9CF32-2175-4674-81E5-59A8C55DA94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B34E52D-0ACD-441A-B3D6-DD99FDE3DC9B}" type="pres">
      <dgm:prSet presAssocID="{2CE9CF32-2175-4674-81E5-59A8C55DA94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CEBF126-1958-4B14-9273-EED8A6DF9972}" type="pres">
      <dgm:prSet presAssocID="{E7844ACB-28E3-4B7C-B837-CF7781076544}" presName="node" presStyleLbl="node1" presStyleIdx="2" presStyleCnt="5" custScaleX="72186" custScaleY="71191" custRadScaleRad="114457" custRadScaleInc="-1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CECBB-3404-4CCC-83F9-CB23BDE0F205}" type="pres">
      <dgm:prSet presAssocID="{6E6AA082-AF66-4B93-8597-B710D727DAA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494FCDE-2A1C-4E78-A3D9-D6919417CC9E}" type="pres">
      <dgm:prSet presAssocID="{6E6AA082-AF66-4B93-8597-B710D727DAA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4CA91A5-8669-42DB-A3F0-D1BE3B5C3F1A}" type="pres">
      <dgm:prSet presAssocID="{FA243882-B3EB-4956-B438-9269D4F50DA8}" presName="node" presStyleLbl="node1" presStyleIdx="3" presStyleCnt="5" custScaleX="73101" custScaleY="71191" custRadScaleRad="110736" custRadScaleInc="7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A2B0-E7E1-4C41-9248-40F3F8266778}" type="pres">
      <dgm:prSet presAssocID="{C097F269-BD9E-4C91-9298-6C4C51406980}" presName="sibTrans" presStyleLbl="sibTrans2D1" presStyleIdx="3" presStyleCnt="5" custLinFactNeighborX="-30284" custLinFactNeighborY="22536"/>
      <dgm:spPr/>
      <dgm:t>
        <a:bodyPr/>
        <a:lstStyle/>
        <a:p>
          <a:endParaRPr lang="ru-RU"/>
        </a:p>
      </dgm:t>
    </dgm:pt>
    <dgm:pt modelId="{852DDDF4-B71F-486C-BC19-CD86A687FCFF}" type="pres">
      <dgm:prSet presAssocID="{C097F269-BD9E-4C91-9298-6C4C5140698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6B3031B-5169-43F1-95A3-094F1894A0ED}" type="pres">
      <dgm:prSet presAssocID="{3B0CC2BA-C69D-4753-887E-798363BD4401}" presName="node" presStyleLbl="node1" presStyleIdx="4" presStyleCnt="5" custScaleX="65968" custScaleY="73836" custRadScaleRad="138339" custRadScaleInc="-12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6F240-7CA6-424A-B50D-8AD9C1139AC6}" type="pres">
      <dgm:prSet presAssocID="{954E1299-2605-4AFF-864C-E0B56BFDB7A4}" presName="sibTrans" presStyleLbl="sibTrans2D1" presStyleIdx="4" presStyleCnt="5" custLinFactNeighborX="-5616" custLinFactNeighborY="-62293"/>
      <dgm:spPr/>
      <dgm:t>
        <a:bodyPr/>
        <a:lstStyle/>
        <a:p>
          <a:endParaRPr lang="ru-RU"/>
        </a:p>
      </dgm:t>
    </dgm:pt>
    <dgm:pt modelId="{DC9C9A68-893B-41FC-BE5F-2D96F5CD26E5}" type="pres">
      <dgm:prSet presAssocID="{954E1299-2605-4AFF-864C-E0B56BFDB7A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1EBBBFE-15D0-4757-97C0-F5DB147E795C}" type="presOf" srcId="{3B0CC2BA-C69D-4753-887E-798363BD4401}" destId="{36B3031B-5169-43F1-95A3-094F1894A0ED}" srcOrd="0" destOrd="0" presId="urn:microsoft.com/office/officeart/2005/8/layout/cycle2"/>
    <dgm:cxn modelId="{002FF667-20FF-4F43-B3C8-52084A6B3259}" type="presOf" srcId="{DBCC4B9F-0FBA-48B6-820C-B9AD499662FF}" destId="{0A6E6FC9-31BB-47DC-8928-E37A788AE123}" srcOrd="0" destOrd="0" presId="urn:microsoft.com/office/officeart/2005/8/layout/cycle2"/>
    <dgm:cxn modelId="{74B6BEE9-0F5F-482E-B8BF-75717586915D}" type="presOf" srcId="{954E1299-2605-4AFF-864C-E0B56BFDB7A4}" destId="{DC9C9A68-893B-41FC-BE5F-2D96F5CD26E5}" srcOrd="1" destOrd="0" presId="urn:microsoft.com/office/officeart/2005/8/layout/cycle2"/>
    <dgm:cxn modelId="{9021888C-88F8-49B8-A903-69DA15D9AACE}" type="presOf" srcId="{2CE9CF32-2175-4674-81E5-59A8C55DA940}" destId="{AA73EFB2-A44A-4824-AC4C-2FAB29E58C8F}" srcOrd="0" destOrd="0" presId="urn:microsoft.com/office/officeart/2005/8/layout/cycle2"/>
    <dgm:cxn modelId="{06EF6681-D7BD-48D0-A05B-C7D5CB7A4DCE}" srcId="{A7D3F875-E9B4-4975-825F-85F9446240C3}" destId="{E7844ACB-28E3-4B7C-B837-CF7781076544}" srcOrd="2" destOrd="0" parTransId="{0D7EB6EB-D364-44F2-A7C1-FEC2E12D72B3}" sibTransId="{6E6AA082-AF66-4B93-8597-B710D727DAA3}"/>
    <dgm:cxn modelId="{30770F6F-5367-4303-83C7-6837456004A0}" type="presOf" srcId="{C097F269-BD9E-4C91-9298-6C4C51406980}" destId="{9CBAA2B0-E7E1-4C41-9248-40F3F8266778}" srcOrd="0" destOrd="0" presId="urn:microsoft.com/office/officeart/2005/8/layout/cycle2"/>
    <dgm:cxn modelId="{220B5569-2034-4E5C-95B4-2F071EB8F489}" srcId="{A7D3F875-E9B4-4975-825F-85F9446240C3}" destId="{E68D0C7F-0014-4C6D-A6AE-59B390D30968}" srcOrd="1" destOrd="0" parTransId="{B8EB219C-A91A-4043-B45A-F1B099816419}" sibTransId="{2CE9CF32-2175-4674-81E5-59A8C55DA940}"/>
    <dgm:cxn modelId="{79223A06-9D8E-456F-8C16-52A2D5C81643}" type="presOf" srcId="{6E6AA082-AF66-4B93-8597-B710D727DAA3}" destId="{3494FCDE-2A1C-4E78-A3D9-D6919417CC9E}" srcOrd="1" destOrd="0" presId="urn:microsoft.com/office/officeart/2005/8/layout/cycle2"/>
    <dgm:cxn modelId="{9A685A72-2D59-48D5-9C60-763FC434982A}" type="presOf" srcId="{2CE9CF32-2175-4674-81E5-59A8C55DA940}" destId="{7B34E52D-0ACD-441A-B3D6-DD99FDE3DC9B}" srcOrd="1" destOrd="0" presId="urn:microsoft.com/office/officeart/2005/8/layout/cycle2"/>
    <dgm:cxn modelId="{F5DA8199-8EE1-4809-9611-03994546DDD3}" type="presOf" srcId="{FA243882-B3EB-4956-B438-9269D4F50DA8}" destId="{94CA91A5-8669-42DB-A3F0-D1BE3B5C3F1A}" srcOrd="0" destOrd="0" presId="urn:microsoft.com/office/officeart/2005/8/layout/cycle2"/>
    <dgm:cxn modelId="{2AC8C79C-DA20-4819-8416-BC504AA60428}" type="presOf" srcId="{A7D3F875-E9B4-4975-825F-85F9446240C3}" destId="{7246850A-D680-40C0-AFE6-D9B67E912AF9}" srcOrd="0" destOrd="0" presId="urn:microsoft.com/office/officeart/2005/8/layout/cycle2"/>
    <dgm:cxn modelId="{C72C93C1-6CCE-46E8-BBD2-D7251F1621B1}" srcId="{A7D3F875-E9B4-4975-825F-85F9446240C3}" destId="{3B0CC2BA-C69D-4753-887E-798363BD4401}" srcOrd="4" destOrd="0" parTransId="{C96FF936-EB4E-4297-8918-3E2F98B19B8F}" sibTransId="{954E1299-2605-4AFF-864C-E0B56BFDB7A4}"/>
    <dgm:cxn modelId="{3DE4426B-AA8E-4CB3-B6A1-A432E9D868D0}" type="presOf" srcId="{E68D0C7F-0014-4C6D-A6AE-59B390D30968}" destId="{1C282B84-FD15-4FAA-9D29-4EDA0D745E37}" srcOrd="0" destOrd="0" presId="urn:microsoft.com/office/officeart/2005/8/layout/cycle2"/>
    <dgm:cxn modelId="{3E35B00B-83EA-4C5E-A71D-D43E852727C2}" type="presOf" srcId="{6E6AA082-AF66-4B93-8597-B710D727DAA3}" destId="{2F2CECBB-3404-4CCC-83F9-CB23BDE0F205}" srcOrd="0" destOrd="0" presId="urn:microsoft.com/office/officeart/2005/8/layout/cycle2"/>
    <dgm:cxn modelId="{DD4361B3-0BD9-427B-8FC3-9928C354CC0E}" type="presOf" srcId="{DBCC4B9F-0FBA-48B6-820C-B9AD499662FF}" destId="{6B6304ED-D5AB-4D55-90A5-1262FC53BE28}" srcOrd="1" destOrd="0" presId="urn:microsoft.com/office/officeart/2005/8/layout/cycle2"/>
    <dgm:cxn modelId="{5C6A52AF-3372-4472-AB23-9985C27B5A9C}" type="presOf" srcId="{954E1299-2605-4AFF-864C-E0B56BFDB7A4}" destId="{7C86F240-7CA6-424A-B50D-8AD9C1139AC6}" srcOrd="0" destOrd="0" presId="urn:microsoft.com/office/officeart/2005/8/layout/cycle2"/>
    <dgm:cxn modelId="{54F1BD7D-C1ED-44D8-BC36-93AB30C32A9A}" type="presOf" srcId="{E7844ACB-28E3-4B7C-B837-CF7781076544}" destId="{6CEBF126-1958-4B14-9273-EED8A6DF9972}" srcOrd="0" destOrd="0" presId="urn:microsoft.com/office/officeart/2005/8/layout/cycle2"/>
    <dgm:cxn modelId="{028B3F94-B50D-4743-AA99-4EFF03779903}" srcId="{A7D3F875-E9B4-4975-825F-85F9446240C3}" destId="{C89EB88A-ECD6-4D5D-BC9F-F8AFBD9299EB}" srcOrd="0" destOrd="0" parTransId="{CD9783F1-0828-4D69-B732-E65237C0DCF0}" sibTransId="{DBCC4B9F-0FBA-48B6-820C-B9AD499662FF}"/>
    <dgm:cxn modelId="{3D29DA4F-5DE0-4F70-A74B-8A301ED39630}" type="presOf" srcId="{C097F269-BD9E-4C91-9298-6C4C51406980}" destId="{852DDDF4-B71F-486C-BC19-CD86A687FCFF}" srcOrd="1" destOrd="0" presId="urn:microsoft.com/office/officeart/2005/8/layout/cycle2"/>
    <dgm:cxn modelId="{50DE47C9-781C-4979-9BDD-445A6A00B805}" srcId="{A7D3F875-E9B4-4975-825F-85F9446240C3}" destId="{FA243882-B3EB-4956-B438-9269D4F50DA8}" srcOrd="3" destOrd="0" parTransId="{7FEBEF11-3BF4-434C-AC27-BE31D39D6735}" sibTransId="{C097F269-BD9E-4C91-9298-6C4C51406980}"/>
    <dgm:cxn modelId="{A6BA3CF2-530A-4B60-9563-5AB4FB820441}" type="presOf" srcId="{C89EB88A-ECD6-4D5D-BC9F-F8AFBD9299EB}" destId="{79BBEDAB-CCAC-4FAE-BA8B-CD5013B5399A}" srcOrd="0" destOrd="0" presId="urn:microsoft.com/office/officeart/2005/8/layout/cycle2"/>
    <dgm:cxn modelId="{7108BC9D-CFF5-4CCE-9C6A-5C218AFC3B9D}" type="presParOf" srcId="{7246850A-D680-40C0-AFE6-D9B67E912AF9}" destId="{79BBEDAB-CCAC-4FAE-BA8B-CD5013B5399A}" srcOrd="0" destOrd="0" presId="urn:microsoft.com/office/officeart/2005/8/layout/cycle2"/>
    <dgm:cxn modelId="{AFE611A2-7ED5-42BA-A204-F314099B458F}" type="presParOf" srcId="{7246850A-D680-40C0-AFE6-D9B67E912AF9}" destId="{0A6E6FC9-31BB-47DC-8928-E37A788AE123}" srcOrd="1" destOrd="0" presId="urn:microsoft.com/office/officeart/2005/8/layout/cycle2"/>
    <dgm:cxn modelId="{4A0C6E81-E26A-4E5A-95FB-1612F5463E83}" type="presParOf" srcId="{0A6E6FC9-31BB-47DC-8928-E37A788AE123}" destId="{6B6304ED-D5AB-4D55-90A5-1262FC53BE28}" srcOrd="0" destOrd="0" presId="urn:microsoft.com/office/officeart/2005/8/layout/cycle2"/>
    <dgm:cxn modelId="{06D3407C-CF7E-4BBF-B1A8-D0A6F1D468AA}" type="presParOf" srcId="{7246850A-D680-40C0-AFE6-D9B67E912AF9}" destId="{1C282B84-FD15-4FAA-9D29-4EDA0D745E37}" srcOrd="2" destOrd="0" presId="urn:microsoft.com/office/officeart/2005/8/layout/cycle2"/>
    <dgm:cxn modelId="{6B89DA8D-EB09-4223-907E-F34A5ED8286A}" type="presParOf" srcId="{7246850A-D680-40C0-AFE6-D9B67E912AF9}" destId="{AA73EFB2-A44A-4824-AC4C-2FAB29E58C8F}" srcOrd="3" destOrd="0" presId="urn:microsoft.com/office/officeart/2005/8/layout/cycle2"/>
    <dgm:cxn modelId="{1DCDC14B-C763-42C1-AC53-B5EBF699FDC3}" type="presParOf" srcId="{AA73EFB2-A44A-4824-AC4C-2FAB29E58C8F}" destId="{7B34E52D-0ACD-441A-B3D6-DD99FDE3DC9B}" srcOrd="0" destOrd="0" presId="urn:microsoft.com/office/officeart/2005/8/layout/cycle2"/>
    <dgm:cxn modelId="{ED1E8BC8-4C5B-4E37-A247-0346C4249471}" type="presParOf" srcId="{7246850A-D680-40C0-AFE6-D9B67E912AF9}" destId="{6CEBF126-1958-4B14-9273-EED8A6DF9972}" srcOrd="4" destOrd="0" presId="urn:microsoft.com/office/officeart/2005/8/layout/cycle2"/>
    <dgm:cxn modelId="{63781AF9-D5EE-48E8-A1FA-23C3CED3E465}" type="presParOf" srcId="{7246850A-D680-40C0-AFE6-D9B67E912AF9}" destId="{2F2CECBB-3404-4CCC-83F9-CB23BDE0F205}" srcOrd="5" destOrd="0" presId="urn:microsoft.com/office/officeart/2005/8/layout/cycle2"/>
    <dgm:cxn modelId="{87D95F4A-2E5B-4745-AE18-2DC6FC695D33}" type="presParOf" srcId="{2F2CECBB-3404-4CCC-83F9-CB23BDE0F205}" destId="{3494FCDE-2A1C-4E78-A3D9-D6919417CC9E}" srcOrd="0" destOrd="0" presId="urn:microsoft.com/office/officeart/2005/8/layout/cycle2"/>
    <dgm:cxn modelId="{AE914254-16C3-436A-AF4F-1E956329AC30}" type="presParOf" srcId="{7246850A-D680-40C0-AFE6-D9B67E912AF9}" destId="{94CA91A5-8669-42DB-A3F0-D1BE3B5C3F1A}" srcOrd="6" destOrd="0" presId="urn:microsoft.com/office/officeart/2005/8/layout/cycle2"/>
    <dgm:cxn modelId="{489926E4-94FE-4EC9-BE9E-667EC777EB0A}" type="presParOf" srcId="{7246850A-D680-40C0-AFE6-D9B67E912AF9}" destId="{9CBAA2B0-E7E1-4C41-9248-40F3F8266778}" srcOrd="7" destOrd="0" presId="urn:microsoft.com/office/officeart/2005/8/layout/cycle2"/>
    <dgm:cxn modelId="{D1E6F4B8-2CC1-4AC3-9406-7C52C5936473}" type="presParOf" srcId="{9CBAA2B0-E7E1-4C41-9248-40F3F8266778}" destId="{852DDDF4-B71F-486C-BC19-CD86A687FCFF}" srcOrd="0" destOrd="0" presId="urn:microsoft.com/office/officeart/2005/8/layout/cycle2"/>
    <dgm:cxn modelId="{43E7E542-00CF-4558-BEE7-3779D2F7DE32}" type="presParOf" srcId="{7246850A-D680-40C0-AFE6-D9B67E912AF9}" destId="{36B3031B-5169-43F1-95A3-094F1894A0ED}" srcOrd="8" destOrd="0" presId="urn:microsoft.com/office/officeart/2005/8/layout/cycle2"/>
    <dgm:cxn modelId="{29BE8FE9-85B0-4228-9EDC-474E0C58A8B6}" type="presParOf" srcId="{7246850A-D680-40C0-AFE6-D9B67E912AF9}" destId="{7C86F240-7CA6-424A-B50D-8AD9C1139AC6}" srcOrd="9" destOrd="0" presId="urn:microsoft.com/office/officeart/2005/8/layout/cycle2"/>
    <dgm:cxn modelId="{E08F3A18-3DA2-42EB-828A-14391D30F0E4}" type="presParOf" srcId="{7C86F240-7CA6-424A-B50D-8AD9C1139AC6}" destId="{DC9C9A68-893B-41FC-BE5F-2D96F5CD26E5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BEDAB-CCAC-4FAE-BA8B-CD5013B5399A}">
      <dsp:nvSpPr>
        <dsp:cNvPr id="0" name=""/>
        <dsp:cNvSpPr/>
      </dsp:nvSpPr>
      <dsp:spPr>
        <a:xfrm>
          <a:off x="3816433" y="0"/>
          <a:ext cx="1457757" cy="14728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Берлин</a:t>
          </a:r>
          <a:endParaRPr lang="ru-RU" sz="1300" kern="1200" dirty="0"/>
        </a:p>
      </dsp:txBody>
      <dsp:txXfrm>
        <a:off x="3816433" y="0"/>
        <a:ext cx="1457757" cy="1472835"/>
      </dsp:txXfrm>
    </dsp:sp>
    <dsp:sp modelId="{0A6E6FC9-31BB-47DC-8928-E37A788AE123}">
      <dsp:nvSpPr>
        <dsp:cNvPr id="0" name=""/>
        <dsp:cNvSpPr/>
      </dsp:nvSpPr>
      <dsp:spPr>
        <a:xfrm rot="1993067">
          <a:off x="5696380" y="1082116"/>
          <a:ext cx="1367307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93067">
        <a:off x="5696380" y="1082116"/>
        <a:ext cx="1367307" cy="699012"/>
      </dsp:txXfrm>
    </dsp:sp>
    <dsp:sp modelId="{1C282B84-FD15-4FAA-9D29-4EDA0D745E37}">
      <dsp:nvSpPr>
        <dsp:cNvPr id="0" name=""/>
        <dsp:cNvSpPr/>
      </dsp:nvSpPr>
      <dsp:spPr>
        <a:xfrm>
          <a:off x="7200791" y="2204870"/>
          <a:ext cx="1457239" cy="1495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Бремен</a:t>
          </a:r>
          <a:endParaRPr lang="ru-RU" sz="1300" kern="1200" dirty="0"/>
        </a:p>
      </dsp:txBody>
      <dsp:txXfrm>
        <a:off x="7200791" y="2204870"/>
        <a:ext cx="1457239" cy="1495079"/>
      </dsp:txXfrm>
    </dsp:sp>
    <dsp:sp modelId="{AA73EFB2-A44A-4824-AC4C-2FAB29E58C8F}">
      <dsp:nvSpPr>
        <dsp:cNvPr id="0" name=""/>
        <dsp:cNvSpPr/>
      </dsp:nvSpPr>
      <dsp:spPr>
        <a:xfrm rot="6783982">
          <a:off x="6745705" y="4162671"/>
          <a:ext cx="1038980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783982">
        <a:off x="6745705" y="4162671"/>
        <a:ext cx="1038980" cy="699012"/>
      </dsp:txXfrm>
    </dsp:sp>
    <dsp:sp modelId="{6CEBF126-1958-4B14-9273-EED8A6DF9972}">
      <dsp:nvSpPr>
        <dsp:cNvPr id="0" name=""/>
        <dsp:cNvSpPr/>
      </dsp:nvSpPr>
      <dsp:spPr>
        <a:xfrm>
          <a:off x="5832651" y="5383528"/>
          <a:ext cx="1495079" cy="1474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Кёльн</a:t>
          </a:r>
          <a:endParaRPr lang="ru-RU" sz="1300" kern="1200" dirty="0"/>
        </a:p>
      </dsp:txBody>
      <dsp:txXfrm>
        <a:off x="5832651" y="5383528"/>
        <a:ext cx="1495079" cy="1474471"/>
      </dsp:txXfrm>
    </dsp:sp>
    <dsp:sp modelId="{2F2CECBB-3404-4CCC-83F9-CB23BDE0F205}">
      <dsp:nvSpPr>
        <dsp:cNvPr id="0" name=""/>
        <dsp:cNvSpPr/>
      </dsp:nvSpPr>
      <dsp:spPr>
        <a:xfrm rot="10800000">
          <a:off x="4105853" y="5771257"/>
          <a:ext cx="1220270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105853" y="5771257"/>
        <a:ext cx="1220270" cy="699012"/>
      </dsp:txXfrm>
    </dsp:sp>
    <dsp:sp modelId="{94CA91A5-8669-42DB-A3F0-D1BE3B5C3F1A}">
      <dsp:nvSpPr>
        <dsp:cNvPr id="0" name=""/>
        <dsp:cNvSpPr/>
      </dsp:nvSpPr>
      <dsp:spPr>
        <a:xfrm>
          <a:off x="2016224" y="5383528"/>
          <a:ext cx="1514030" cy="1474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Дюссельдорф</a:t>
          </a:r>
          <a:endParaRPr lang="ru-RU" sz="1300" kern="1200" dirty="0"/>
        </a:p>
      </dsp:txBody>
      <dsp:txXfrm>
        <a:off x="2016224" y="5383528"/>
        <a:ext cx="1514030" cy="1474471"/>
      </dsp:txXfrm>
    </dsp:sp>
    <dsp:sp modelId="{9CBAA2B0-E7E1-4C41-9248-40F3F8266778}">
      <dsp:nvSpPr>
        <dsp:cNvPr id="0" name=""/>
        <dsp:cNvSpPr/>
      </dsp:nvSpPr>
      <dsp:spPr>
        <a:xfrm rot="14473983">
          <a:off x="1025950" y="4381554"/>
          <a:ext cx="1118345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4473983">
        <a:off x="1025950" y="4381554"/>
        <a:ext cx="1118345" cy="699012"/>
      </dsp:txXfrm>
    </dsp:sp>
    <dsp:sp modelId="{36B3031B-5169-43F1-95A3-094F1894A0ED}">
      <dsp:nvSpPr>
        <dsp:cNvPr id="0" name=""/>
        <dsp:cNvSpPr/>
      </dsp:nvSpPr>
      <dsp:spPr>
        <a:xfrm>
          <a:off x="360030" y="2204862"/>
          <a:ext cx="1366295" cy="1529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Дрезден</a:t>
          </a:r>
          <a:endParaRPr lang="ru-RU" sz="1300" kern="1200" dirty="0"/>
        </a:p>
      </dsp:txBody>
      <dsp:txXfrm>
        <a:off x="360030" y="2204862"/>
        <a:ext cx="1366295" cy="1529253"/>
      </dsp:txXfrm>
    </dsp:sp>
    <dsp:sp modelId="{7C86F240-7CA6-424A-B50D-8AD9C1139AC6}">
      <dsp:nvSpPr>
        <dsp:cNvPr id="0" name=""/>
        <dsp:cNvSpPr/>
      </dsp:nvSpPr>
      <dsp:spPr>
        <a:xfrm rot="19648628">
          <a:off x="1947146" y="1097205"/>
          <a:ext cx="1440794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648628">
        <a:off x="1947146" y="1097205"/>
        <a:ext cx="1440794" cy="6990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BEDAB-CCAC-4FAE-BA8B-CD5013B5399A}">
      <dsp:nvSpPr>
        <dsp:cNvPr id="0" name=""/>
        <dsp:cNvSpPr/>
      </dsp:nvSpPr>
      <dsp:spPr>
        <a:xfrm>
          <a:off x="3816433" y="0"/>
          <a:ext cx="1457757" cy="1472835"/>
        </a:xfrm>
        <a:prstGeom prst="ellipse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60" kern="1200" baseline="0" dirty="0" smtClean="0">
              <a:hlinkClick xmlns:r="http://schemas.openxmlformats.org/officeDocument/2006/relationships" r:id="" action="ppaction://hlinksldjump"/>
            </a:rPr>
            <a:t>Берлин</a:t>
          </a:r>
          <a:endParaRPr lang="ru-RU" sz="1260" kern="1200" baseline="0" dirty="0"/>
        </a:p>
      </dsp:txBody>
      <dsp:txXfrm>
        <a:off x="3816433" y="0"/>
        <a:ext cx="1457757" cy="1472835"/>
      </dsp:txXfrm>
    </dsp:sp>
    <dsp:sp modelId="{0A6E6FC9-31BB-47DC-8928-E37A788AE123}">
      <dsp:nvSpPr>
        <dsp:cNvPr id="0" name=""/>
        <dsp:cNvSpPr/>
      </dsp:nvSpPr>
      <dsp:spPr>
        <a:xfrm rot="1993067">
          <a:off x="5696380" y="1082116"/>
          <a:ext cx="1367307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93067">
        <a:off x="5696380" y="1082116"/>
        <a:ext cx="1367307" cy="699012"/>
      </dsp:txXfrm>
    </dsp:sp>
    <dsp:sp modelId="{1C282B84-FD15-4FAA-9D29-4EDA0D745E37}">
      <dsp:nvSpPr>
        <dsp:cNvPr id="0" name=""/>
        <dsp:cNvSpPr/>
      </dsp:nvSpPr>
      <dsp:spPr>
        <a:xfrm>
          <a:off x="7200791" y="2204870"/>
          <a:ext cx="1457239" cy="1495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Бремен</a:t>
          </a:r>
          <a:endParaRPr lang="ru-RU" sz="1300" kern="1200" dirty="0"/>
        </a:p>
      </dsp:txBody>
      <dsp:txXfrm>
        <a:off x="7200791" y="2204870"/>
        <a:ext cx="1457239" cy="1495079"/>
      </dsp:txXfrm>
    </dsp:sp>
    <dsp:sp modelId="{AA73EFB2-A44A-4824-AC4C-2FAB29E58C8F}">
      <dsp:nvSpPr>
        <dsp:cNvPr id="0" name=""/>
        <dsp:cNvSpPr/>
      </dsp:nvSpPr>
      <dsp:spPr>
        <a:xfrm rot="6783982">
          <a:off x="6745705" y="4162671"/>
          <a:ext cx="1038980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783982">
        <a:off x="6745705" y="4162671"/>
        <a:ext cx="1038980" cy="699012"/>
      </dsp:txXfrm>
    </dsp:sp>
    <dsp:sp modelId="{6CEBF126-1958-4B14-9273-EED8A6DF9972}">
      <dsp:nvSpPr>
        <dsp:cNvPr id="0" name=""/>
        <dsp:cNvSpPr/>
      </dsp:nvSpPr>
      <dsp:spPr>
        <a:xfrm>
          <a:off x="5832651" y="5383528"/>
          <a:ext cx="1495079" cy="1474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Кёльн</a:t>
          </a:r>
          <a:endParaRPr lang="ru-RU" sz="1300" kern="1200" dirty="0"/>
        </a:p>
      </dsp:txBody>
      <dsp:txXfrm>
        <a:off x="5832651" y="5383528"/>
        <a:ext cx="1495079" cy="1474471"/>
      </dsp:txXfrm>
    </dsp:sp>
    <dsp:sp modelId="{2F2CECBB-3404-4CCC-83F9-CB23BDE0F205}">
      <dsp:nvSpPr>
        <dsp:cNvPr id="0" name=""/>
        <dsp:cNvSpPr/>
      </dsp:nvSpPr>
      <dsp:spPr>
        <a:xfrm rot="10800000">
          <a:off x="4105853" y="5771257"/>
          <a:ext cx="1220270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105853" y="5771257"/>
        <a:ext cx="1220270" cy="699012"/>
      </dsp:txXfrm>
    </dsp:sp>
    <dsp:sp modelId="{94CA91A5-8669-42DB-A3F0-D1BE3B5C3F1A}">
      <dsp:nvSpPr>
        <dsp:cNvPr id="0" name=""/>
        <dsp:cNvSpPr/>
      </dsp:nvSpPr>
      <dsp:spPr>
        <a:xfrm>
          <a:off x="2016224" y="5383528"/>
          <a:ext cx="1514030" cy="1474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Дюссельдорф</a:t>
          </a:r>
          <a:endParaRPr lang="ru-RU" sz="1300" kern="1200" dirty="0"/>
        </a:p>
      </dsp:txBody>
      <dsp:txXfrm>
        <a:off x="2016224" y="5383528"/>
        <a:ext cx="1514030" cy="1474471"/>
      </dsp:txXfrm>
    </dsp:sp>
    <dsp:sp modelId="{9CBAA2B0-E7E1-4C41-9248-40F3F8266778}">
      <dsp:nvSpPr>
        <dsp:cNvPr id="0" name=""/>
        <dsp:cNvSpPr/>
      </dsp:nvSpPr>
      <dsp:spPr>
        <a:xfrm rot="14473983">
          <a:off x="1025950" y="4381554"/>
          <a:ext cx="1118345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4473983">
        <a:off x="1025950" y="4381554"/>
        <a:ext cx="1118345" cy="699012"/>
      </dsp:txXfrm>
    </dsp:sp>
    <dsp:sp modelId="{36B3031B-5169-43F1-95A3-094F1894A0ED}">
      <dsp:nvSpPr>
        <dsp:cNvPr id="0" name=""/>
        <dsp:cNvSpPr/>
      </dsp:nvSpPr>
      <dsp:spPr>
        <a:xfrm>
          <a:off x="360030" y="2204862"/>
          <a:ext cx="1366295" cy="1529253"/>
        </a:xfrm>
        <a:prstGeom prst="ellipse">
          <a:avLst/>
        </a:prstGeom>
        <a:gradFill rotWithShape="0">
          <a:gsLst>
            <a:gs pos="0">
              <a:schemeClr val="tx2">
                <a:lumMod val="25000"/>
                <a:lumOff val="7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Дрезден</a:t>
          </a:r>
          <a:endParaRPr lang="ru-RU" sz="1300" kern="1200" dirty="0"/>
        </a:p>
      </dsp:txBody>
      <dsp:txXfrm>
        <a:off x="360030" y="2204862"/>
        <a:ext cx="1366295" cy="1529253"/>
      </dsp:txXfrm>
    </dsp:sp>
    <dsp:sp modelId="{7C86F240-7CA6-424A-B50D-8AD9C1139AC6}">
      <dsp:nvSpPr>
        <dsp:cNvPr id="0" name=""/>
        <dsp:cNvSpPr/>
      </dsp:nvSpPr>
      <dsp:spPr>
        <a:xfrm rot="19648628">
          <a:off x="1947146" y="1097205"/>
          <a:ext cx="1440794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648628">
        <a:off x="1947146" y="1097205"/>
        <a:ext cx="1440794" cy="6990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BEDAB-CCAC-4FAE-BA8B-CD5013B5399A}">
      <dsp:nvSpPr>
        <dsp:cNvPr id="0" name=""/>
        <dsp:cNvSpPr/>
      </dsp:nvSpPr>
      <dsp:spPr>
        <a:xfrm>
          <a:off x="3816433" y="0"/>
          <a:ext cx="1457757" cy="14728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Берлин</a:t>
          </a:r>
          <a:endParaRPr lang="ru-RU" sz="1300" kern="1200" dirty="0"/>
        </a:p>
      </dsp:txBody>
      <dsp:txXfrm>
        <a:off x="3816433" y="0"/>
        <a:ext cx="1457757" cy="1472835"/>
      </dsp:txXfrm>
    </dsp:sp>
    <dsp:sp modelId="{0A6E6FC9-31BB-47DC-8928-E37A788AE123}">
      <dsp:nvSpPr>
        <dsp:cNvPr id="0" name=""/>
        <dsp:cNvSpPr/>
      </dsp:nvSpPr>
      <dsp:spPr>
        <a:xfrm rot="1993067">
          <a:off x="5696380" y="1082116"/>
          <a:ext cx="1367307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93067">
        <a:off x="5696380" y="1082116"/>
        <a:ext cx="1367307" cy="699012"/>
      </dsp:txXfrm>
    </dsp:sp>
    <dsp:sp modelId="{1C282B84-FD15-4FAA-9D29-4EDA0D745E37}">
      <dsp:nvSpPr>
        <dsp:cNvPr id="0" name=""/>
        <dsp:cNvSpPr/>
      </dsp:nvSpPr>
      <dsp:spPr>
        <a:xfrm>
          <a:off x="7200791" y="2204870"/>
          <a:ext cx="1457239" cy="1495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Бремен</a:t>
          </a:r>
          <a:endParaRPr lang="ru-RU" sz="1300" kern="1200" dirty="0"/>
        </a:p>
      </dsp:txBody>
      <dsp:txXfrm>
        <a:off x="7200791" y="2204870"/>
        <a:ext cx="1457239" cy="1495079"/>
      </dsp:txXfrm>
    </dsp:sp>
    <dsp:sp modelId="{AA73EFB2-A44A-4824-AC4C-2FAB29E58C8F}">
      <dsp:nvSpPr>
        <dsp:cNvPr id="0" name=""/>
        <dsp:cNvSpPr/>
      </dsp:nvSpPr>
      <dsp:spPr>
        <a:xfrm rot="6783982">
          <a:off x="6745705" y="4162671"/>
          <a:ext cx="1038980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783982">
        <a:off x="6745705" y="4162671"/>
        <a:ext cx="1038980" cy="699012"/>
      </dsp:txXfrm>
    </dsp:sp>
    <dsp:sp modelId="{6CEBF126-1958-4B14-9273-EED8A6DF9972}">
      <dsp:nvSpPr>
        <dsp:cNvPr id="0" name=""/>
        <dsp:cNvSpPr/>
      </dsp:nvSpPr>
      <dsp:spPr>
        <a:xfrm>
          <a:off x="5832651" y="5383528"/>
          <a:ext cx="1495079" cy="1474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Кёльн</a:t>
          </a:r>
          <a:endParaRPr lang="ru-RU" sz="1300" kern="1200" dirty="0"/>
        </a:p>
      </dsp:txBody>
      <dsp:txXfrm>
        <a:off x="5832651" y="5383528"/>
        <a:ext cx="1495079" cy="1474471"/>
      </dsp:txXfrm>
    </dsp:sp>
    <dsp:sp modelId="{2F2CECBB-3404-4CCC-83F9-CB23BDE0F205}">
      <dsp:nvSpPr>
        <dsp:cNvPr id="0" name=""/>
        <dsp:cNvSpPr/>
      </dsp:nvSpPr>
      <dsp:spPr>
        <a:xfrm rot="10800000">
          <a:off x="4105853" y="5771257"/>
          <a:ext cx="1220270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105853" y="5771257"/>
        <a:ext cx="1220270" cy="699012"/>
      </dsp:txXfrm>
    </dsp:sp>
    <dsp:sp modelId="{94CA91A5-8669-42DB-A3F0-D1BE3B5C3F1A}">
      <dsp:nvSpPr>
        <dsp:cNvPr id="0" name=""/>
        <dsp:cNvSpPr/>
      </dsp:nvSpPr>
      <dsp:spPr>
        <a:xfrm>
          <a:off x="2016224" y="5383528"/>
          <a:ext cx="1514030" cy="1474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Дюссельдорф</a:t>
          </a:r>
          <a:endParaRPr lang="ru-RU" sz="1300" kern="1200" dirty="0"/>
        </a:p>
      </dsp:txBody>
      <dsp:txXfrm>
        <a:off x="2016224" y="5383528"/>
        <a:ext cx="1514030" cy="1474471"/>
      </dsp:txXfrm>
    </dsp:sp>
    <dsp:sp modelId="{9CBAA2B0-E7E1-4C41-9248-40F3F8266778}">
      <dsp:nvSpPr>
        <dsp:cNvPr id="0" name=""/>
        <dsp:cNvSpPr/>
      </dsp:nvSpPr>
      <dsp:spPr>
        <a:xfrm rot="14473983">
          <a:off x="1025950" y="4381554"/>
          <a:ext cx="1118345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4473983">
        <a:off x="1025950" y="4381554"/>
        <a:ext cx="1118345" cy="699012"/>
      </dsp:txXfrm>
    </dsp:sp>
    <dsp:sp modelId="{36B3031B-5169-43F1-95A3-094F1894A0ED}">
      <dsp:nvSpPr>
        <dsp:cNvPr id="0" name=""/>
        <dsp:cNvSpPr/>
      </dsp:nvSpPr>
      <dsp:spPr>
        <a:xfrm>
          <a:off x="360030" y="2204862"/>
          <a:ext cx="1366295" cy="1529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Дрезден</a:t>
          </a:r>
          <a:endParaRPr lang="ru-RU" sz="1300" kern="1200" dirty="0"/>
        </a:p>
      </dsp:txBody>
      <dsp:txXfrm>
        <a:off x="360030" y="2204862"/>
        <a:ext cx="1366295" cy="1529253"/>
      </dsp:txXfrm>
    </dsp:sp>
    <dsp:sp modelId="{7C86F240-7CA6-424A-B50D-8AD9C1139AC6}">
      <dsp:nvSpPr>
        <dsp:cNvPr id="0" name=""/>
        <dsp:cNvSpPr/>
      </dsp:nvSpPr>
      <dsp:spPr>
        <a:xfrm rot="19648628">
          <a:off x="1947146" y="1097205"/>
          <a:ext cx="1440794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648628">
        <a:off x="1947146" y="1097205"/>
        <a:ext cx="1440794" cy="6990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BEDAB-CCAC-4FAE-BA8B-CD5013B5399A}">
      <dsp:nvSpPr>
        <dsp:cNvPr id="0" name=""/>
        <dsp:cNvSpPr/>
      </dsp:nvSpPr>
      <dsp:spPr>
        <a:xfrm>
          <a:off x="3816433" y="0"/>
          <a:ext cx="1457757" cy="14728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" action="ppaction://hlinksldjump"/>
            </a:rPr>
            <a:t>Берлин</a:t>
          </a:r>
          <a:endParaRPr lang="ru-RU" sz="1300" b="1" kern="1200" dirty="0"/>
        </a:p>
      </dsp:txBody>
      <dsp:txXfrm>
        <a:off x="3816433" y="0"/>
        <a:ext cx="1457757" cy="1472835"/>
      </dsp:txXfrm>
    </dsp:sp>
    <dsp:sp modelId="{0A6E6FC9-31BB-47DC-8928-E37A788AE123}">
      <dsp:nvSpPr>
        <dsp:cNvPr id="0" name=""/>
        <dsp:cNvSpPr/>
      </dsp:nvSpPr>
      <dsp:spPr>
        <a:xfrm rot="1993067">
          <a:off x="5696380" y="1082116"/>
          <a:ext cx="1367307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93067">
        <a:off x="5696380" y="1082116"/>
        <a:ext cx="1367307" cy="699012"/>
      </dsp:txXfrm>
    </dsp:sp>
    <dsp:sp modelId="{1C282B84-FD15-4FAA-9D29-4EDA0D745E37}">
      <dsp:nvSpPr>
        <dsp:cNvPr id="0" name=""/>
        <dsp:cNvSpPr/>
      </dsp:nvSpPr>
      <dsp:spPr>
        <a:xfrm>
          <a:off x="7200791" y="2204870"/>
          <a:ext cx="1457239" cy="1495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" action="ppaction://hlinksldjump"/>
            </a:rPr>
            <a:t>Бремен</a:t>
          </a:r>
          <a:endParaRPr lang="ru-RU" sz="1300" b="1" kern="1200" dirty="0"/>
        </a:p>
      </dsp:txBody>
      <dsp:txXfrm>
        <a:off x="7200791" y="2204870"/>
        <a:ext cx="1457239" cy="1495079"/>
      </dsp:txXfrm>
    </dsp:sp>
    <dsp:sp modelId="{AA73EFB2-A44A-4824-AC4C-2FAB29E58C8F}">
      <dsp:nvSpPr>
        <dsp:cNvPr id="0" name=""/>
        <dsp:cNvSpPr/>
      </dsp:nvSpPr>
      <dsp:spPr>
        <a:xfrm rot="6783982">
          <a:off x="6745705" y="4162671"/>
          <a:ext cx="1038980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6783982">
        <a:off x="6745705" y="4162671"/>
        <a:ext cx="1038980" cy="699012"/>
      </dsp:txXfrm>
    </dsp:sp>
    <dsp:sp modelId="{6CEBF126-1958-4B14-9273-EED8A6DF9972}">
      <dsp:nvSpPr>
        <dsp:cNvPr id="0" name=""/>
        <dsp:cNvSpPr/>
      </dsp:nvSpPr>
      <dsp:spPr>
        <a:xfrm>
          <a:off x="5832651" y="5383528"/>
          <a:ext cx="1495079" cy="1474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hlinkClick xmlns:r="http://schemas.openxmlformats.org/officeDocument/2006/relationships" r:id="" action="ppaction://hlinksldjump"/>
            </a:rPr>
            <a:t>Кёльн</a:t>
          </a:r>
          <a:endParaRPr lang="ru-RU" sz="1300" b="1" kern="1200" dirty="0"/>
        </a:p>
      </dsp:txBody>
      <dsp:txXfrm>
        <a:off x="5832651" y="5383528"/>
        <a:ext cx="1495079" cy="1474471"/>
      </dsp:txXfrm>
    </dsp:sp>
    <dsp:sp modelId="{2F2CECBB-3404-4CCC-83F9-CB23BDE0F205}">
      <dsp:nvSpPr>
        <dsp:cNvPr id="0" name=""/>
        <dsp:cNvSpPr/>
      </dsp:nvSpPr>
      <dsp:spPr>
        <a:xfrm rot="10800000">
          <a:off x="4105853" y="5771257"/>
          <a:ext cx="1220270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4105853" y="5771257"/>
        <a:ext cx="1220270" cy="699012"/>
      </dsp:txXfrm>
    </dsp:sp>
    <dsp:sp modelId="{94CA91A5-8669-42DB-A3F0-D1BE3B5C3F1A}">
      <dsp:nvSpPr>
        <dsp:cNvPr id="0" name=""/>
        <dsp:cNvSpPr/>
      </dsp:nvSpPr>
      <dsp:spPr>
        <a:xfrm>
          <a:off x="2016224" y="5383528"/>
          <a:ext cx="1514030" cy="1474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Дюссельдорф</a:t>
          </a:r>
          <a:endParaRPr lang="ru-RU" sz="1300" b="1" kern="1200" dirty="0"/>
        </a:p>
      </dsp:txBody>
      <dsp:txXfrm>
        <a:off x="2016224" y="5383528"/>
        <a:ext cx="1514030" cy="1474471"/>
      </dsp:txXfrm>
    </dsp:sp>
    <dsp:sp modelId="{9CBAA2B0-E7E1-4C41-9248-40F3F8266778}">
      <dsp:nvSpPr>
        <dsp:cNvPr id="0" name=""/>
        <dsp:cNvSpPr/>
      </dsp:nvSpPr>
      <dsp:spPr>
        <a:xfrm rot="14473983">
          <a:off x="1025950" y="4381554"/>
          <a:ext cx="1118345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4473983">
        <a:off x="1025950" y="4381554"/>
        <a:ext cx="1118345" cy="699012"/>
      </dsp:txXfrm>
    </dsp:sp>
    <dsp:sp modelId="{36B3031B-5169-43F1-95A3-094F1894A0ED}">
      <dsp:nvSpPr>
        <dsp:cNvPr id="0" name=""/>
        <dsp:cNvSpPr/>
      </dsp:nvSpPr>
      <dsp:spPr>
        <a:xfrm>
          <a:off x="360030" y="2204862"/>
          <a:ext cx="1366295" cy="1529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baseline="0" dirty="0" smtClean="0">
              <a:hlinkClick xmlns:r="http://schemas.openxmlformats.org/officeDocument/2006/relationships" r:id="" action="ppaction://hlinksldjump"/>
            </a:rPr>
            <a:t>Дрезден</a:t>
          </a:r>
          <a:endParaRPr lang="ru-RU" sz="1300" b="1" kern="1200" baseline="0" dirty="0"/>
        </a:p>
      </dsp:txBody>
      <dsp:txXfrm>
        <a:off x="360030" y="2204862"/>
        <a:ext cx="1366295" cy="1529253"/>
      </dsp:txXfrm>
    </dsp:sp>
    <dsp:sp modelId="{7C86F240-7CA6-424A-B50D-8AD9C1139AC6}">
      <dsp:nvSpPr>
        <dsp:cNvPr id="0" name=""/>
        <dsp:cNvSpPr/>
      </dsp:nvSpPr>
      <dsp:spPr>
        <a:xfrm rot="19648628">
          <a:off x="1947146" y="1097205"/>
          <a:ext cx="1440794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9648628">
        <a:off x="1947146" y="1097205"/>
        <a:ext cx="1440794" cy="6990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BEDAB-CCAC-4FAE-BA8B-CD5013B5399A}">
      <dsp:nvSpPr>
        <dsp:cNvPr id="0" name=""/>
        <dsp:cNvSpPr/>
      </dsp:nvSpPr>
      <dsp:spPr>
        <a:xfrm>
          <a:off x="3816433" y="0"/>
          <a:ext cx="1457757" cy="14728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Берлин</a:t>
          </a:r>
          <a:endParaRPr lang="ru-RU" sz="1300" kern="1200" dirty="0"/>
        </a:p>
      </dsp:txBody>
      <dsp:txXfrm>
        <a:off x="3816433" y="0"/>
        <a:ext cx="1457757" cy="1472835"/>
      </dsp:txXfrm>
    </dsp:sp>
    <dsp:sp modelId="{0A6E6FC9-31BB-47DC-8928-E37A788AE123}">
      <dsp:nvSpPr>
        <dsp:cNvPr id="0" name=""/>
        <dsp:cNvSpPr/>
      </dsp:nvSpPr>
      <dsp:spPr>
        <a:xfrm rot="1993067">
          <a:off x="5696380" y="1082116"/>
          <a:ext cx="1367307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93067">
        <a:off x="5696380" y="1082116"/>
        <a:ext cx="1367307" cy="699012"/>
      </dsp:txXfrm>
    </dsp:sp>
    <dsp:sp modelId="{1C282B84-FD15-4FAA-9D29-4EDA0D745E37}">
      <dsp:nvSpPr>
        <dsp:cNvPr id="0" name=""/>
        <dsp:cNvSpPr/>
      </dsp:nvSpPr>
      <dsp:spPr>
        <a:xfrm>
          <a:off x="7200791" y="2204870"/>
          <a:ext cx="1457239" cy="14950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Бремен</a:t>
          </a:r>
          <a:endParaRPr lang="ru-RU" sz="1300" kern="1200" dirty="0"/>
        </a:p>
      </dsp:txBody>
      <dsp:txXfrm>
        <a:off x="7200791" y="2204870"/>
        <a:ext cx="1457239" cy="1495079"/>
      </dsp:txXfrm>
    </dsp:sp>
    <dsp:sp modelId="{AA73EFB2-A44A-4824-AC4C-2FAB29E58C8F}">
      <dsp:nvSpPr>
        <dsp:cNvPr id="0" name=""/>
        <dsp:cNvSpPr/>
      </dsp:nvSpPr>
      <dsp:spPr>
        <a:xfrm rot="6783982">
          <a:off x="6745705" y="4162671"/>
          <a:ext cx="1038980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783982">
        <a:off x="6745705" y="4162671"/>
        <a:ext cx="1038980" cy="699012"/>
      </dsp:txXfrm>
    </dsp:sp>
    <dsp:sp modelId="{6CEBF126-1958-4B14-9273-EED8A6DF9972}">
      <dsp:nvSpPr>
        <dsp:cNvPr id="0" name=""/>
        <dsp:cNvSpPr/>
      </dsp:nvSpPr>
      <dsp:spPr>
        <a:xfrm>
          <a:off x="5832651" y="5383528"/>
          <a:ext cx="1495079" cy="1474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Кёльн</a:t>
          </a:r>
          <a:endParaRPr lang="ru-RU" sz="1300" kern="1200" dirty="0"/>
        </a:p>
      </dsp:txBody>
      <dsp:txXfrm>
        <a:off x="5832651" y="5383528"/>
        <a:ext cx="1495079" cy="1474471"/>
      </dsp:txXfrm>
    </dsp:sp>
    <dsp:sp modelId="{2F2CECBB-3404-4CCC-83F9-CB23BDE0F205}">
      <dsp:nvSpPr>
        <dsp:cNvPr id="0" name=""/>
        <dsp:cNvSpPr/>
      </dsp:nvSpPr>
      <dsp:spPr>
        <a:xfrm rot="10800000">
          <a:off x="4105853" y="5771257"/>
          <a:ext cx="1220270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105853" y="5771257"/>
        <a:ext cx="1220270" cy="699012"/>
      </dsp:txXfrm>
    </dsp:sp>
    <dsp:sp modelId="{94CA91A5-8669-42DB-A3F0-D1BE3B5C3F1A}">
      <dsp:nvSpPr>
        <dsp:cNvPr id="0" name=""/>
        <dsp:cNvSpPr/>
      </dsp:nvSpPr>
      <dsp:spPr>
        <a:xfrm>
          <a:off x="2016224" y="5383528"/>
          <a:ext cx="1514030" cy="14744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Дюссельдорф</a:t>
          </a:r>
          <a:endParaRPr lang="ru-RU" sz="1300" kern="1200" dirty="0"/>
        </a:p>
      </dsp:txBody>
      <dsp:txXfrm>
        <a:off x="2016224" y="5383528"/>
        <a:ext cx="1514030" cy="1474471"/>
      </dsp:txXfrm>
    </dsp:sp>
    <dsp:sp modelId="{9CBAA2B0-E7E1-4C41-9248-40F3F8266778}">
      <dsp:nvSpPr>
        <dsp:cNvPr id="0" name=""/>
        <dsp:cNvSpPr/>
      </dsp:nvSpPr>
      <dsp:spPr>
        <a:xfrm rot="14473983">
          <a:off x="1025950" y="4381554"/>
          <a:ext cx="1118345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4473983">
        <a:off x="1025950" y="4381554"/>
        <a:ext cx="1118345" cy="699012"/>
      </dsp:txXfrm>
    </dsp:sp>
    <dsp:sp modelId="{36B3031B-5169-43F1-95A3-094F1894A0ED}">
      <dsp:nvSpPr>
        <dsp:cNvPr id="0" name=""/>
        <dsp:cNvSpPr/>
      </dsp:nvSpPr>
      <dsp:spPr>
        <a:xfrm>
          <a:off x="360030" y="2204862"/>
          <a:ext cx="1366295" cy="1529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hlinkClick xmlns:r="http://schemas.openxmlformats.org/officeDocument/2006/relationships" r:id="" action="ppaction://hlinksldjump"/>
            </a:rPr>
            <a:t>Дрезден</a:t>
          </a:r>
          <a:endParaRPr lang="ru-RU" sz="1300" kern="1200" dirty="0"/>
        </a:p>
      </dsp:txBody>
      <dsp:txXfrm>
        <a:off x="360030" y="2204862"/>
        <a:ext cx="1366295" cy="1529253"/>
      </dsp:txXfrm>
    </dsp:sp>
    <dsp:sp modelId="{7C86F240-7CA6-424A-B50D-8AD9C1139AC6}">
      <dsp:nvSpPr>
        <dsp:cNvPr id="0" name=""/>
        <dsp:cNvSpPr/>
      </dsp:nvSpPr>
      <dsp:spPr>
        <a:xfrm rot="19648628">
          <a:off x="1947146" y="1097205"/>
          <a:ext cx="1440794" cy="699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648628">
        <a:off x="1947146" y="1097205"/>
        <a:ext cx="1440794" cy="69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8123BEE-55DA-4470-9FF3-5A3134D30A8B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17BC5C2-483C-4B4A-A1BF-6D8BBAB809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9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9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9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208912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№8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077072"/>
            <a:ext cx="2624336" cy="184976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just"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Полушкова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Киселева Т.А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а\Desktop\картинки к презентации\PH01046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1" y="3317168"/>
            <a:ext cx="2088231" cy="27041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299695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Интегрированный урок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окружающий мир и немецкий язык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( 2 класс)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58" y="1268760"/>
            <a:ext cx="81111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Политическая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карта мира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P23_1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836712"/>
            <a:ext cx="3287482" cy="4752528"/>
          </a:xfrm>
          <a:prstGeom prst="rect">
            <a:avLst/>
          </a:prstGeom>
          <a:noFill/>
        </p:spPr>
      </p:pic>
      <p:sp>
        <p:nvSpPr>
          <p:cNvPr id="13" name="Стрелка вниз 12"/>
          <p:cNvSpPr/>
          <p:nvPr/>
        </p:nvSpPr>
        <p:spPr>
          <a:xfrm rot="3341692">
            <a:off x="7516546" y="1258162"/>
            <a:ext cx="347580" cy="1036502"/>
          </a:xfrm>
          <a:prstGeom prst="downArrow">
            <a:avLst>
              <a:gd name="adj1" fmla="val 50000"/>
              <a:gd name="adj2" fmla="val 498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12" descr="796068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4311362" cy="6453336"/>
          </a:xfrm>
          <a:prstGeom prst="rect">
            <a:avLst/>
          </a:prstGeom>
        </p:spPr>
      </p:pic>
      <p:pic>
        <p:nvPicPr>
          <p:cNvPr id="8" name="Picture 5" descr="oberbaumbr_fernsehturm_4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59594"/>
            <a:ext cx="9144000" cy="6798406"/>
          </a:xfrm>
        </p:spPr>
      </p:pic>
      <p:pic>
        <p:nvPicPr>
          <p:cNvPr id="10" name="Picture 5" descr="bimag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15727" cy="6858000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8604448" y="6237312"/>
            <a:ext cx="21602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0047 L -0.27014 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12" descr="796068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4311362" cy="5965993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3720863">
            <a:off x="6543500" y="2038498"/>
            <a:ext cx="337395" cy="9169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емья\Desktop\фестиваль 1 сентября\дрезде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744416" cy="4387988"/>
          </a:xfrm>
          <a:prstGeom prst="rect">
            <a:avLst/>
          </a:prstGeom>
          <a:noFill/>
        </p:spPr>
      </p:pic>
      <p:pic>
        <p:nvPicPr>
          <p:cNvPr id="9" name="Содержимое 3" descr="Dresden_Kunstakademie_Frauenkirch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0" name="Содержимое 5" descr="Dresden_Frauenkirche_Saint_Mary_october_20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97284" name="Picture 4" descr="дрезден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244408" y="6237312"/>
            <a:ext cx="21602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0.03079 L -0.1632 0.0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1" name="Содержимое 12" descr="796068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4311362" cy="5965993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 rot="19690653">
            <a:off x="910771" y="194082"/>
            <a:ext cx="289857" cy="9444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семья\Desktop\фестиваль 1 сентября\бреме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3395337" cy="4536504"/>
          </a:xfrm>
          <a:prstGeom prst="rect">
            <a:avLst/>
          </a:prstGeom>
          <a:noFill/>
        </p:spPr>
      </p:pic>
      <p:pic>
        <p:nvPicPr>
          <p:cNvPr id="9" name="Picture 4" descr="Weserhb вид на центр с ре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uebersee_museum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омой 13">
            <a:hlinkClick r:id="rId7" action="ppaction://hlinksldjump" highlightClick="1"/>
          </p:cNvPr>
          <p:cNvSpPr/>
          <p:nvPr/>
        </p:nvSpPr>
        <p:spPr>
          <a:xfrm>
            <a:off x="8460432" y="6165304"/>
            <a:ext cx="288032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5648 L 0.10104 0.16157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12" descr="7960682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4311362" cy="5965993"/>
          </a:xfrm>
        </p:spPr>
      </p:pic>
      <p:sp>
        <p:nvSpPr>
          <p:cNvPr id="8" name="Стрелка вниз 7"/>
          <p:cNvSpPr/>
          <p:nvPr/>
        </p:nvSpPr>
        <p:spPr>
          <a:xfrm rot="20215120">
            <a:off x="121420" y="1083788"/>
            <a:ext cx="346465" cy="1018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20" descr="d-dor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0158" y="908720"/>
            <a:ext cx="3854290" cy="5089346"/>
          </a:xfrm>
          <a:prstGeom prst="rect">
            <a:avLst/>
          </a:prstGeom>
        </p:spPr>
      </p:pic>
      <p:pic>
        <p:nvPicPr>
          <p:cNvPr id="13" name="Содержимое 5" descr="schlossturm-a242103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Содержимое 19" descr="222068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Содержимое 7" descr="04t2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Управляющая кнопка: домой 15">
            <a:hlinkClick r:id="rId7" action="ppaction://hlinksldjump" highlightClick="1"/>
          </p:cNvPr>
          <p:cNvSpPr/>
          <p:nvPr/>
        </p:nvSpPr>
        <p:spPr>
          <a:xfrm>
            <a:off x="8460432" y="6165304"/>
            <a:ext cx="360040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05833 0.1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2" descr="7960682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311362" cy="5965993"/>
          </a:xfrm>
        </p:spPr>
      </p:pic>
      <p:sp>
        <p:nvSpPr>
          <p:cNvPr id="6" name="Стрелка вниз 5"/>
          <p:cNvSpPr/>
          <p:nvPr/>
        </p:nvSpPr>
        <p:spPr>
          <a:xfrm rot="19812360">
            <a:off x="274769" y="1438637"/>
            <a:ext cx="318424" cy="9528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емья\Desktop\90px-Wappen_Koel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2813466" cy="3600400"/>
          </a:xfrm>
          <a:prstGeom prst="rect">
            <a:avLst/>
          </a:prstGeom>
          <a:noFill/>
        </p:spPr>
      </p:pic>
      <p:pic>
        <p:nvPicPr>
          <p:cNvPr id="7" name="Picture 4" descr="72e69dce69286a10abec4ae7448827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кель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-20387"/>
            <a:ext cx="9144000" cy="6878387"/>
          </a:xfrm>
          <a:prstGeom prst="rect">
            <a:avLst/>
          </a:prstGeom>
          <a:noFill/>
          <a:ln/>
        </p:spPr>
      </p:pic>
      <p:pic>
        <p:nvPicPr>
          <p:cNvPr id="8" name="Picture 4" descr="image_22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532440" y="6093296"/>
            <a:ext cx="28803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3194 L 0.06267 0.14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411760" y="1556792"/>
            <a:ext cx="4787900" cy="3743127"/>
          </a:xfrm>
          <a:prstGeom prst="pentagon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4046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Was </a:t>
            </a:r>
            <a:r>
              <a:rPr lang="en-US" sz="2800" dirty="0" err="1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ist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 das?</a:t>
            </a:r>
            <a:endParaRPr lang="ru-RU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дрезден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699792" y="1484784"/>
            <a:ext cx="4392488" cy="4032448"/>
          </a:xfrm>
          <a:prstGeom prst="pentagon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Was </a:t>
            </a:r>
            <a:r>
              <a:rPr lang="en-US" sz="2800" dirty="0" err="1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ist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 das?</a:t>
            </a:r>
            <a:endParaRPr lang="ru-RU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411760" y="1700808"/>
            <a:ext cx="4572000" cy="3528392"/>
          </a:xfrm>
          <a:prstGeom prst="pentagon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Was </a:t>
            </a:r>
            <a:r>
              <a:rPr lang="en-US" sz="2800" dirty="0" err="1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ist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 das?</a:t>
            </a:r>
            <a:endParaRPr lang="ru-RU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кельн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483768" y="1628800"/>
            <a:ext cx="4572000" cy="3751262"/>
          </a:xfrm>
          <a:prstGeom prst="pentagon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Was </a:t>
            </a:r>
            <a:r>
              <a:rPr lang="en-US" sz="2800" dirty="0" err="1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ist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 das?</a:t>
            </a:r>
            <a:endParaRPr lang="ru-RU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046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Was </a:t>
            </a:r>
            <a:r>
              <a:rPr lang="en-US" sz="2800" dirty="0" err="1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ist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Algerian" pitchFamily="82" charset="0"/>
              </a:rPr>
              <a:t> das?</a:t>
            </a:r>
            <a:endParaRPr lang="ru-RU" sz="28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" name="Содержимое 7" descr="04t2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1556792"/>
            <a:ext cx="4464496" cy="3960440"/>
          </a:xfrm>
          <a:prstGeom prst="pent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 descr="доска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332657"/>
            <a:ext cx="856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Цель урока: 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Знакомство с политической картой мира; достопримечательностями Германии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Untitled-1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3568" y="548680"/>
            <a:ext cx="2108535" cy="2808635"/>
          </a:xfrm>
          <a:prstGeom prst="round2Diag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4341" name="Picture 5" descr="Untitled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156176" y="2564904"/>
            <a:ext cx="1872208" cy="2520280"/>
          </a:xfrm>
          <a:prstGeom prst="round2Diag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987675" y="260350"/>
            <a:ext cx="34131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-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Guten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 Tag!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Ich</a:t>
            </a:r>
            <a:r>
              <a:rPr lang="en-US" sz="2800" b="1" dirty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hei</a:t>
            </a:r>
            <a:r>
              <a:rPr lang="de-DE" sz="2800" b="1" dirty="0" err="1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ße</a:t>
            </a:r>
            <a:r>
              <a:rPr lang="de-DE" sz="2800" b="1" dirty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 </a:t>
            </a:r>
            <a:r>
              <a:rPr lang="de-DE" sz="2800" b="1" dirty="0" err="1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Albi</a:t>
            </a:r>
            <a:r>
              <a:rPr lang="de-DE" sz="2800" b="1" dirty="0"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.  Und wie heißt du?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419475" y="2565400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>
                <a:latin typeface="Arial Black" pitchFamily="34" charset="0"/>
              </a:rPr>
              <a:t>- Ich? Und ich heiße Waldo. Hallo!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3528" y="5445125"/>
            <a:ext cx="50406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/>
              <a:t>***А вы, ребята, сможете поздороваться и представить себя?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i="1" dirty="0" smtClean="0"/>
              <a:t>Abschiedsformeln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Gute Nacht!</a:t>
            </a:r>
          </a:p>
          <a:p>
            <a:r>
              <a:rPr lang="de-DE" dirty="0" smtClean="0"/>
              <a:t>Schlaf Gut!</a:t>
            </a:r>
          </a:p>
          <a:p>
            <a:r>
              <a:rPr lang="de-DE" dirty="0" smtClean="0"/>
              <a:t>Tschüs!</a:t>
            </a:r>
          </a:p>
          <a:p>
            <a:r>
              <a:rPr lang="de-DE" dirty="0" smtClean="0"/>
              <a:t>Auf Wiedersehen!</a:t>
            </a:r>
          </a:p>
          <a:p>
            <a:r>
              <a:rPr lang="de-DE" dirty="0" smtClean="0"/>
              <a:t>Auf Wiederhören!</a:t>
            </a:r>
          </a:p>
          <a:p>
            <a:r>
              <a:rPr lang="de-DE" dirty="0" smtClean="0"/>
              <a:t>Bis bald!</a:t>
            </a:r>
          </a:p>
          <a:p>
            <a:r>
              <a:rPr lang="de-DE" dirty="0" smtClean="0"/>
              <a:t>Bis dann!</a:t>
            </a:r>
          </a:p>
          <a:p>
            <a:r>
              <a:rPr lang="de-DE" dirty="0" smtClean="0"/>
              <a:t>Bis später!</a:t>
            </a:r>
            <a:endParaRPr lang="ru-RU" dirty="0"/>
          </a:p>
        </p:txBody>
      </p:sp>
      <p:pic>
        <p:nvPicPr>
          <p:cNvPr id="4" name="Picture 4" descr="C:\Documents and Settings\kurs\Мои документы\2005_02_09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5886" y="2214554"/>
            <a:ext cx="2455901" cy="380364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929058" y="1428736"/>
            <a:ext cx="3143272" cy="1643074"/>
          </a:xfrm>
          <a:prstGeom prst="cloudCallout">
            <a:avLst>
              <a:gd name="adj1" fmla="val 36636"/>
              <a:gd name="adj2" fmla="val 68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Bis bald!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2483768" y="3645024"/>
            <a:ext cx="6336704" cy="20882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4400" b="1" i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Danke, schön!</a:t>
            </a:r>
          </a:p>
          <a:p>
            <a:r>
              <a:rPr lang="de-DE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Auf Wiedersehen!</a:t>
            </a:r>
            <a:endParaRPr lang="ru-RU" sz="4400" b="1" i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611560" y="476672"/>
            <a:ext cx="6120680" cy="20882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400" b="1" i="0" dirty="0" smtClean="0">
                <a:solidFill>
                  <a:schemeClr val="accent2">
                    <a:lumMod val="75000"/>
                  </a:schemeClr>
                </a:solidFill>
              </a:rPr>
              <a:t>Спасибо за урок</a:t>
            </a:r>
            <a:r>
              <a:rPr lang="de-DE" sz="4400" b="1" i="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До свидания</a:t>
            </a:r>
            <a:r>
              <a:rPr lang="de-DE" sz="4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4400" b="1" i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b="1" dirty="0" smtClean="0">
                <a:latin typeface="Agency FB" pitchFamily="34" charset="0"/>
              </a:rPr>
              <a:t>Falsch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2132856"/>
            <a:ext cx="3816424" cy="331236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676456" y="6237312"/>
            <a:ext cx="216024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gency FB" pitchFamily="34" charset="0"/>
              </a:rPr>
              <a:t>Richtig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2132856"/>
            <a:ext cx="3816424" cy="33123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28803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gency FB" pitchFamily="34" charset="0"/>
              </a:rPr>
              <a:t>Falsch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2132856"/>
            <a:ext cx="3816424" cy="331236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748464" y="6237312"/>
            <a:ext cx="144016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gency FB" pitchFamily="34" charset="0"/>
              </a:rPr>
              <a:t>Richtig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2132856"/>
            <a:ext cx="3816424" cy="33123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316416" y="6093296"/>
            <a:ext cx="36004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gency FB" pitchFamily="34" charset="0"/>
              </a:rPr>
              <a:t>Falsch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2132856"/>
            <a:ext cx="3816424" cy="331236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88424" y="5949280"/>
            <a:ext cx="28803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gency FB" pitchFamily="34" charset="0"/>
              </a:rPr>
              <a:t>Richtig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2132856"/>
            <a:ext cx="3816424" cy="33123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gency FB" pitchFamily="34" charset="0"/>
              </a:rPr>
              <a:t>Falsch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2132856"/>
            <a:ext cx="3816424" cy="331236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532440" y="5949280"/>
            <a:ext cx="28803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Политическая карта мира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мья\Desktop\фестиваль 1 сентября\355246534_PzMio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858" y="1646238"/>
            <a:ext cx="7940284" cy="4525962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4499992" y="1988840"/>
            <a:ext cx="227072" cy="469900"/>
          </a:xfrm>
          <a:custGeom>
            <a:avLst/>
            <a:gdLst>
              <a:gd name="connsiteX0" fmla="*/ 0 w 157480"/>
              <a:gd name="connsiteY0" fmla="*/ 187960 h 469900"/>
              <a:gd name="connsiteX1" fmla="*/ 30480 w 157480"/>
              <a:gd name="connsiteY1" fmla="*/ 5080 h 469900"/>
              <a:gd name="connsiteX2" fmla="*/ 137160 w 157480"/>
              <a:gd name="connsiteY2" fmla="*/ 157480 h 469900"/>
              <a:gd name="connsiteX3" fmla="*/ 152400 w 157480"/>
              <a:gd name="connsiteY3" fmla="*/ 370840 h 469900"/>
              <a:gd name="connsiteX4" fmla="*/ 137160 w 157480"/>
              <a:gd name="connsiteY4" fmla="*/ 462280 h 469900"/>
              <a:gd name="connsiteX5" fmla="*/ 91440 w 157480"/>
              <a:gd name="connsiteY5" fmla="*/ 416560 h 469900"/>
              <a:gd name="connsiteX6" fmla="*/ 60960 w 157480"/>
              <a:gd name="connsiteY6" fmla="*/ 386080 h 469900"/>
              <a:gd name="connsiteX7" fmla="*/ 15240 w 157480"/>
              <a:gd name="connsiteY7" fmla="*/ 355600 h 469900"/>
              <a:gd name="connsiteX8" fmla="*/ 76200 w 157480"/>
              <a:gd name="connsiteY8" fmla="*/ 32512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480" h="469900">
                <a:moveTo>
                  <a:pt x="0" y="187960"/>
                </a:moveTo>
                <a:cubicBezTo>
                  <a:pt x="3810" y="99060"/>
                  <a:pt x="7620" y="10160"/>
                  <a:pt x="30480" y="5080"/>
                </a:cubicBezTo>
                <a:cubicBezTo>
                  <a:pt x="53340" y="0"/>
                  <a:pt x="116840" y="96520"/>
                  <a:pt x="137160" y="157480"/>
                </a:cubicBezTo>
                <a:cubicBezTo>
                  <a:pt x="157480" y="218440"/>
                  <a:pt x="152400" y="320040"/>
                  <a:pt x="152400" y="370840"/>
                </a:cubicBezTo>
                <a:cubicBezTo>
                  <a:pt x="152400" y="421640"/>
                  <a:pt x="147320" y="454660"/>
                  <a:pt x="137160" y="462280"/>
                </a:cubicBezTo>
                <a:cubicBezTo>
                  <a:pt x="127000" y="469900"/>
                  <a:pt x="91440" y="416560"/>
                  <a:pt x="91440" y="416560"/>
                </a:cubicBezTo>
                <a:cubicBezTo>
                  <a:pt x="78740" y="403860"/>
                  <a:pt x="73660" y="396240"/>
                  <a:pt x="60960" y="386080"/>
                </a:cubicBezTo>
                <a:cubicBezTo>
                  <a:pt x="48260" y="375920"/>
                  <a:pt x="12700" y="365760"/>
                  <a:pt x="15240" y="355600"/>
                </a:cubicBezTo>
                <a:cubicBezTo>
                  <a:pt x="17780" y="345440"/>
                  <a:pt x="71120" y="337820"/>
                  <a:pt x="76200" y="325120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4788024" y="1340768"/>
            <a:ext cx="2232248" cy="576064"/>
          </a:xfrm>
          <a:prstGeom prst="wedgeEllipseCallout">
            <a:avLst>
              <a:gd name="adj1" fmla="val -54730"/>
              <a:gd name="adj2" fmla="val 94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Германия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gency FB" pitchFamily="34" charset="0"/>
              </a:rPr>
              <a:t>Richtig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2132856"/>
            <a:ext cx="3816424" cy="33123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460432" y="5949280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gency FB" pitchFamily="34" charset="0"/>
              </a:rPr>
              <a:t>Falsch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2132856"/>
            <a:ext cx="3816424" cy="331236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44408" y="6165304"/>
            <a:ext cx="28803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Agency FB" pitchFamily="34" charset="0"/>
              </a:rPr>
              <a:t>Richtig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2132856"/>
            <a:ext cx="3816424" cy="33123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460432" y="6093296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793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Кроссворд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«Путешествие по планете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материкам»</a:t>
            </a:r>
            <a:endParaRPr lang="ru-RU" sz="4000" dirty="0"/>
          </a:p>
        </p:txBody>
      </p:sp>
      <p:pic>
        <p:nvPicPr>
          <p:cNvPr id="6145" name="Picture 1" descr="C:\Documents and Settings\рму6\Рабочий стол\Пазл - Ravensburger - World map - 126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71678"/>
            <a:ext cx="7777128" cy="4581496"/>
          </a:xfrm>
          <a:prstGeom prst="rect">
            <a:avLst/>
          </a:prstGeom>
          <a:solidFill>
            <a:srgbClr val="0798CB"/>
          </a:solidFill>
        </p:spPr>
      </p:pic>
      <p:sp>
        <p:nvSpPr>
          <p:cNvPr id="4" name="TextBox 3"/>
          <p:cNvSpPr txBox="1"/>
          <p:nvPr/>
        </p:nvSpPr>
        <p:spPr>
          <a:xfrm>
            <a:off x="611560" y="6021288"/>
            <a:ext cx="3143842" cy="646331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Материки</a:t>
            </a:r>
            <a:endParaRPr lang="ru-RU" sz="36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4901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Deutschland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мья\Desktop\фестиваль 1 сентября\e012db1a4b083af99ee0ba4923153b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6048672" cy="5792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Государственный герб</a:t>
            </a:r>
            <a:endParaRPr lang="ru-RU" sz="40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erb_Germany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84784"/>
            <a:ext cx="4032447" cy="4641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26" t="24800" r="4326" b="24800"/>
          <a:stretch>
            <a:fillRect/>
          </a:stretch>
        </p:blipFill>
        <p:spPr>
          <a:xfrm>
            <a:off x="395536" y="1700808"/>
            <a:ext cx="8352928" cy="3456384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4326" t="24800" r="4326" b="24800"/>
          <a:stretch>
            <a:fillRect/>
          </a:stretch>
        </p:blipFill>
        <p:spPr bwMode="auto">
          <a:xfrm>
            <a:off x="395536" y="1700808"/>
            <a:ext cx="83529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71600" y="333375"/>
            <a:ext cx="7561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 ФЛАГ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Презентация" r:id="rId3" imgW="4570541" imgH="3427323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мья\Desktop\фестиваль 1 сентября\e012db1a4b083af99ee0ba4923153b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94104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7524328" y="1412776"/>
            <a:ext cx="1440160" cy="792088"/>
          </a:xfrm>
          <a:prstGeom prst="wedgeEllipseCallout">
            <a:avLst>
              <a:gd name="adj1" fmla="val -56107"/>
              <a:gd name="adj2" fmla="val 66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Berlin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1403648" y="3429000"/>
            <a:ext cx="1440160" cy="792088"/>
          </a:xfrm>
          <a:prstGeom prst="wedgeEllipseCallout">
            <a:avLst>
              <a:gd name="adj1" fmla="val -56107"/>
              <a:gd name="adj2" fmla="val 66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4" action="ppaction://hlinksldjump"/>
              </a:rPr>
              <a:t>Köln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7164288" y="2996952"/>
            <a:ext cx="1728192" cy="792088"/>
          </a:xfrm>
          <a:prstGeom prst="wedgeEllipseCallout">
            <a:avLst>
              <a:gd name="adj1" fmla="val -56107"/>
              <a:gd name="adj2" fmla="val 66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 action="ppaction://hlinksldjump"/>
              </a:rPr>
              <a:t>Dresden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987824" y="908720"/>
            <a:ext cx="1440160" cy="792088"/>
          </a:xfrm>
          <a:prstGeom prst="wedgeEllipseCallout">
            <a:avLst>
              <a:gd name="adj1" fmla="val -56107"/>
              <a:gd name="adj2" fmla="val 66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6" action="ppaction://hlinksldjump"/>
              </a:rPr>
              <a:t>Bremen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179512" y="2348880"/>
            <a:ext cx="2016224" cy="792088"/>
          </a:xfrm>
          <a:prstGeom prst="wedgeEllipseCallout">
            <a:avLst>
              <a:gd name="adj1" fmla="val -8006"/>
              <a:gd name="adj2" fmla="val 98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hlinkClick r:id="rId7" action="ppaction://hlinksldjump"/>
              </a:rPr>
              <a:t>Düsseldorf</a:t>
            </a:r>
            <a:endParaRPr lang="ru-RU" dirty="0"/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532440" y="6597352"/>
            <a:ext cx="216024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321</TotalTime>
  <Words>185</Words>
  <Application>Microsoft Office PowerPoint</Application>
  <PresentationFormat>Экран (4:3)</PresentationFormat>
  <Paragraphs>80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Литейная</vt:lpstr>
      <vt:lpstr>Презентация</vt:lpstr>
      <vt:lpstr>Муниципальное бюджетное общеобразовательное учреждение  средняя общеобразовательная школа №8  </vt:lpstr>
      <vt:lpstr>Слайд 2</vt:lpstr>
      <vt:lpstr>Политическая карта мира</vt:lpstr>
      <vt:lpstr>Кроссворд  «Путешествие по планете  и материкам»</vt:lpstr>
      <vt:lpstr>Deutschland</vt:lpstr>
      <vt:lpstr>Государственный герб</vt:lpstr>
      <vt:lpstr>Слайд 7</vt:lpstr>
      <vt:lpstr>Физминутка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Abschiedsformeln </vt:lpstr>
      <vt:lpstr>Слайд 22</vt:lpstr>
      <vt:lpstr>Falsch</vt:lpstr>
      <vt:lpstr>Richtig</vt:lpstr>
      <vt:lpstr>Falsch</vt:lpstr>
      <vt:lpstr>Richtig</vt:lpstr>
      <vt:lpstr>Falsch</vt:lpstr>
      <vt:lpstr>Richtig</vt:lpstr>
      <vt:lpstr>Falsch</vt:lpstr>
      <vt:lpstr>Richtig</vt:lpstr>
      <vt:lpstr>Falsch</vt:lpstr>
      <vt:lpstr>Richtig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Tata</cp:lastModifiedBy>
  <cp:revision>40</cp:revision>
  <dcterms:created xsi:type="dcterms:W3CDTF">2014-01-11T16:11:47Z</dcterms:created>
  <dcterms:modified xsi:type="dcterms:W3CDTF">2014-03-30T19:04:40Z</dcterms:modified>
</cp:coreProperties>
</file>