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44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jpeg"/><Relationship Id="rId3" Type="http://schemas.openxmlformats.org/officeDocument/2006/relationships/image" Target="../media/image46.jpeg"/><Relationship Id="rId7" Type="http://schemas.openxmlformats.org/officeDocument/2006/relationships/image" Target="../media/image50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jpeg"/><Relationship Id="rId5" Type="http://schemas.openxmlformats.org/officeDocument/2006/relationships/image" Target="../media/image48.jpeg"/><Relationship Id="rId10" Type="http://schemas.openxmlformats.org/officeDocument/2006/relationships/image" Target="../media/image53.jpeg"/><Relationship Id="rId4" Type="http://schemas.openxmlformats.org/officeDocument/2006/relationships/image" Target="../media/image47.jpeg"/><Relationship Id="rId9" Type="http://schemas.openxmlformats.org/officeDocument/2006/relationships/image" Target="../media/image5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jpeg"/><Relationship Id="rId4" Type="http://schemas.openxmlformats.org/officeDocument/2006/relationships/image" Target="../media/image5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jpeg"/><Relationship Id="rId3" Type="http://schemas.openxmlformats.org/officeDocument/2006/relationships/image" Target="../media/image37.jpeg"/><Relationship Id="rId7" Type="http://schemas.openxmlformats.org/officeDocument/2006/relationships/image" Target="../media/image41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jpeg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2030" y="764704"/>
            <a:ext cx="8229600" cy="2664296"/>
          </a:xfrm>
        </p:spPr>
        <p:txBody>
          <a:bodyPr/>
          <a:lstStyle/>
          <a:p>
            <a:r>
              <a:rPr lang="ru-RU" dirty="0" smtClean="0"/>
              <a:t>Металлическая фурнитура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313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97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016" y="274638"/>
            <a:ext cx="3970784" cy="257829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>Мебельные </a:t>
            </a:r>
            <a:br>
              <a:rPr lang="ru-RU" dirty="0" smtClean="0"/>
            </a:br>
            <a:r>
              <a:rPr lang="ru-RU" dirty="0" smtClean="0"/>
              <a:t>опоры</a:t>
            </a:r>
            <a:br>
              <a:rPr lang="ru-RU" dirty="0" smtClean="0"/>
            </a:br>
            <a:r>
              <a:rPr lang="ru-RU" dirty="0" smtClean="0"/>
              <a:t>и </a:t>
            </a:r>
            <a:br>
              <a:rPr lang="ru-RU" dirty="0" smtClean="0"/>
            </a:br>
            <a:r>
              <a:rPr lang="ru-RU" dirty="0" smtClean="0"/>
              <a:t>направляющие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2120" y="3645024"/>
            <a:ext cx="2811355" cy="2618209"/>
          </a:xfrm>
          <a:prstGeom prst="rect">
            <a:avLst/>
          </a:prstGeom>
        </p:spPr>
      </p:pic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620688"/>
            <a:ext cx="3672408" cy="5862234"/>
          </a:xfrm>
        </p:spPr>
      </p:pic>
    </p:spTree>
    <p:extLst>
      <p:ext uri="{BB962C8B-B14F-4D97-AF65-F5344CB8AC3E}">
        <p14:creationId xmlns:p14="http://schemas.microsoft.com/office/powerpoint/2010/main" xmlns="" val="44652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Ручки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628800"/>
            <a:ext cx="2605204" cy="130260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9194" y="1628800"/>
            <a:ext cx="2605204" cy="130260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93628" y="1637734"/>
            <a:ext cx="1284734" cy="12847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3212976"/>
            <a:ext cx="2180433" cy="142438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6404701" y="3212976"/>
            <a:ext cx="2015279" cy="142438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04701" y="4895412"/>
            <a:ext cx="1971675" cy="14287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93628" y="3244343"/>
            <a:ext cx="1542468" cy="145537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755576" y="5023805"/>
            <a:ext cx="2180433" cy="130035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864" y="4997477"/>
            <a:ext cx="2633332" cy="131666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83495" y="165507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2543" y="16844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89630" y="168617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0825" y="32129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5995" y="37411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4701" y="32874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6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0825" y="507140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7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42467" y="507140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8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28501" y="499342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9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952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Механизмы трансформации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1916832"/>
            <a:ext cx="3600400" cy="250027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3217776"/>
            <a:ext cx="2582019" cy="271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044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Прочая фурнитура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9880" y="1971675"/>
            <a:ext cx="1371960" cy="182118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34" r="18807"/>
          <a:stretch/>
        </p:blipFill>
        <p:spPr>
          <a:xfrm>
            <a:off x="5931038" y="4291533"/>
            <a:ext cx="1357746" cy="18161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55943" y="2007177"/>
            <a:ext cx="3199687" cy="21026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4005064"/>
            <a:ext cx="2963738" cy="21026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10435" y="207847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89079" y="208792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413416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28990" y="433421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49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Стяжки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342634"/>
            <a:ext cx="1959387" cy="195938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5400000">
            <a:off x="3092078" y="3337870"/>
            <a:ext cx="3081626" cy="14179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 rot="10800000">
            <a:off x="1011382" y="1589501"/>
            <a:ext cx="2192466" cy="24573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1381" y="4509120"/>
            <a:ext cx="2192467" cy="17929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1627351"/>
            <a:ext cx="1930368" cy="24194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81305" y="176195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77076" y="253942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2835" y="16713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81305" y="452371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0297" y="579045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231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Петли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39752" y="1579988"/>
            <a:ext cx="2143125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6816" y="1585102"/>
            <a:ext cx="1428750" cy="1428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6816" y="3322177"/>
            <a:ext cx="1738920" cy="130419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1597500"/>
            <a:ext cx="1428750" cy="14287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83768" y="3342363"/>
            <a:ext cx="1584176" cy="130564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15654" y="4941168"/>
            <a:ext cx="1905000" cy="1428750"/>
          </a:xfrm>
          <a:prstGeom prst="rect">
            <a:avLst/>
          </a:prstGeom>
        </p:spPr>
      </p:pic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4266237" y="4956467"/>
            <a:ext cx="2171958" cy="1398152"/>
          </a:xfr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969" y="4941168"/>
            <a:ext cx="1581150" cy="14287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95002" y="3294194"/>
            <a:ext cx="2399709" cy="130419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34533" y="4941168"/>
            <a:ext cx="1428750" cy="14287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6256" y="3318067"/>
            <a:ext cx="1744398" cy="130829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3115" y="1582861"/>
            <a:ext cx="1758583" cy="142587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96969" y="16161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92204" y="162049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14891" y="162049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244408" y="162049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56637" y="33877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7476" y="336629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6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33592" y="338895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7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44408" y="336379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8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992" y="49983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9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84536" y="499836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10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31631" y="4998367"/>
            <a:ext cx="481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60069" y="4998364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12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693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547664" y="3769022"/>
            <a:ext cx="2952328" cy="22844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Крепёжные детали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6242"/>
          <a:stretch/>
        </p:blipFill>
        <p:spPr>
          <a:xfrm>
            <a:off x="1547664" y="1749605"/>
            <a:ext cx="2976767" cy="2292828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4480132" y="3522961"/>
            <a:ext cx="2986248" cy="25383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80132" y="1737919"/>
            <a:ext cx="2986248" cy="250729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943346" y="20386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24793" y="383082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8024" y="353818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0995" y="527159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90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Уголки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1628799"/>
            <a:ext cx="2195859" cy="200840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3722166" y="1675812"/>
            <a:ext cx="1991839" cy="19677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93151" y="1663793"/>
            <a:ext cx="1932806" cy="19328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6244" y="4260304"/>
            <a:ext cx="2488857" cy="176098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4293096"/>
            <a:ext cx="2338820" cy="17281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8177" y="166504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35824" y="168710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89482" y="169406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5674" y="4322618"/>
            <a:ext cx="471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8827" y="439260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661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Замки дверные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7944" y="4065662"/>
            <a:ext cx="2232248" cy="223224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998793"/>
            <a:ext cx="2592288" cy="25922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789" r="16210"/>
          <a:stretch/>
        </p:blipFill>
        <p:spPr>
          <a:xfrm>
            <a:off x="5779053" y="2033429"/>
            <a:ext cx="2339353" cy="18276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03848" y="21180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19936" y="211804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79053" y="573325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0500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Задвижки и защёлки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61777" y="1844824"/>
            <a:ext cx="3750416" cy="1800200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5" y="4365104"/>
            <a:ext cx="2385053" cy="178879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79" y="4365104"/>
            <a:ext cx="2442175" cy="179571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287" r="15659"/>
          <a:stretch/>
        </p:blipFill>
        <p:spPr>
          <a:xfrm>
            <a:off x="6228184" y="4355651"/>
            <a:ext cx="2078182" cy="177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11345" y="197403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99792" y="442691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82643" y="444338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1361" y="44460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878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Кронштейны </a:t>
            </a:r>
            <a:br>
              <a:rPr lang="ru-RU" dirty="0" smtClean="0"/>
            </a:br>
            <a:r>
              <a:rPr lang="ru-RU" dirty="0" smtClean="0"/>
              <a:t>для откидных элементов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7584" y="2852936"/>
            <a:ext cx="7494114" cy="3060096"/>
          </a:xfrm>
        </p:spPr>
      </p:pic>
    </p:spTree>
    <p:extLst>
      <p:ext uri="{BB962C8B-B14F-4D97-AF65-F5344CB8AC3E}">
        <p14:creationId xmlns:p14="http://schemas.microsoft.com/office/powerpoint/2010/main" xmlns="" val="424788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Держатели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1894098"/>
            <a:ext cx="1428750" cy="142875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95936" y="1919784"/>
            <a:ext cx="2143125" cy="1428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9154" y="1919784"/>
            <a:ext cx="1428750" cy="14287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937114"/>
            <a:ext cx="2045017" cy="139316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39062" y="4454503"/>
            <a:ext cx="2422172" cy="175519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864" y="4454503"/>
            <a:ext cx="2276078" cy="171670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59" y="4493149"/>
            <a:ext cx="2298953" cy="1716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1559" y="19578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24809" y="197140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95936" y="197140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3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66745" y="264080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4086" y="451048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5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00903" y="45135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89843" y="455816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7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89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209</TotalTime>
  <Words>73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Металлическая фурнитура</vt:lpstr>
      <vt:lpstr>Стяжки</vt:lpstr>
      <vt:lpstr>Петли </vt:lpstr>
      <vt:lpstr>Крепёжные детали</vt:lpstr>
      <vt:lpstr>Уголки</vt:lpstr>
      <vt:lpstr>Замки дверные</vt:lpstr>
      <vt:lpstr>Задвижки и защёлки</vt:lpstr>
      <vt:lpstr>Кронштейны  для откидных элементов</vt:lpstr>
      <vt:lpstr>Держатели </vt:lpstr>
      <vt:lpstr>Мебельные  опоры и  направляющие</vt:lpstr>
      <vt:lpstr>Ручки</vt:lpstr>
      <vt:lpstr>Механизмы трансформации</vt:lpstr>
      <vt:lpstr>Прочая фурнитура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Стяжки</dc:title>
  <dc:creator>Админ</dc:creator>
  <cp:lastModifiedBy>Roman</cp:lastModifiedBy>
  <cp:revision>22</cp:revision>
  <dcterms:created xsi:type="dcterms:W3CDTF">2013-02-27T14:44:56Z</dcterms:created>
  <dcterms:modified xsi:type="dcterms:W3CDTF">2014-04-17T19:59:37Z</dcterms:modified>
</cp:coreProperties>
</file>