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0" r:id="rId6"/>
    <p:sldId id="271" r:id="rId7"/>
    <p:sldId id="266" r:id="rId8"/>
    <p:sldId id="27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B6C4-4C23-44E9-999D-438074548C7B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436F-DE08-433D-9391-80FA42445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48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B6C4-4C23-44E9-999D-438074548C7B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436F-DE08-433D-9391-80FA42445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40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B6C4-4C23-44E9-999D-438074548C7B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436F-DE08-433D-9391-80FA42445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047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B6C4-4C23-44E9-999D-438074548C7B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436F-DE08-433D-9391-80FA42445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15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B6C4-4C23-44E9-999D-438074548C7B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436F-DE08-433D-9391-80FA42445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30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B6C4-4C23-44E9-999D-438074548C7B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436F-DE08-433D-9391-80FA42445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52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B6C4-4C23-44E9-999D-438074548C7B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436F-DE08-433D-9391-80FA42445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426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B6C4-4C23-44E9-999D-438074548C7B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436F-DE08-433D-9391-80FA42445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58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B6C4-4C23-44E9-999D-438074548C7B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436F-DE08-433D-9391-80FA42445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075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B6C4-4C23-44E9-999D-438074548C7B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436F-DE08-433D-9391-80FA42445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388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B6C4-4C23-44E9-999D-438074548C7B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436F-DE08-433D-9391-80FA42445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9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B6C4-4C23-44E9-999D-438074548C7B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D436F-DE08-433D-9391-80FA424452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990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31902"/>
            <a:ext cx="9186535" cy="68899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7066" y="764704"/>
            <a:ext cx="7772400" cy="1470025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chemeClr val="bg1"/>
                </a:solidFill>
                <a:latin typeface="ScriptC" panose="00000400000000000000" pitchFamily="2" charset="0"/>
                <a:cs typeface="ScriptC" panose="00000400000000000000" pitchFamily="2" charset="0"/>
              </a:rPr>
              <a:t>11 ноября</a:t>
            </a:r>
            <a:endParaRPr lang="ru-RU" sz="9600" b="1" dirty="0">
              <a:solidFill>
                <a:schemeClr val="bg1"/>
              </a:solidFill>
              <a:latin typeface="ScriptC" panose="00000400000000000000" pitchFamily="2" charset="0"/>
              <a:cs typeface="ScriptC" panose="00000400000000000000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068960"/>
            <a:ext cx="7992888" cy="1752600"/>
          </a:xfrm>
        </p:spPr>
        <p:txBody>
          <a:bodyPr>
            <a:noAutofit/>
          </a:bodyPr>
          <a:lstStyle/>
          <a:p>
            <a:r>
              <a:rPr lang="ru-RU" sz="11500" b="1" u="sng" dirty="0" smtClean="0">
                <a:solidFill>
                  <a:schemeClr val="bg1"/>
                </a:solidFill>
                <a:latin typeface="ScriptC" panose="00000400000000000000" pitchFamily="2" charset="0"/>
                <a:cs typeface="ScriptC" panose="00000400000000000000" pitchFamily="2" charset="0"/>
              </a:rPr>
              <a:t>Буква П</a:t>
            </a:r>
            <a:endParaRPr lang="ru-RU" sz="11500" b="1" u="sng" dirty="0">
              <a:solidFill>
                <a:schemeClr val="bg1"/>
              </a:solidFill>
              <a:latin typeface="ScriptC" panose="00000400000000000000" pitchFamily="2" charset="0"/>
              <a:cs typeface="ScriptC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19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53574"/>
            <a:ext cx="7920880" cy="5550852"/>
          </a:xfrm>
        </p:spPr>
      </p:pic>
    </p:spTree>
    <p:extLst>
      <p:ext uri="{BB962C8B-B14F-4D97-AF65-F5344CB8AC3E}">
        <p14:creationId xmlns:p14="http://schemas.microsoft.com/office/powerpoint/2010/main" val="372346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260648"/>
            <a:ext cx="3760927" cy="295232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240" y="222169"/>
            <a:ext cx="3987743" cy="299080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717032"/>
            <a:ext cx="3708707" cy="27763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239" y="3717031"/>
            <a:ext cx="3987743" cy="2759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501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-383419"/>
            <a:ext cx="7632847" cy="7241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1396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/>
          <p:cNvGrpSpPr/>
          <p:nvPr/>
        </p:nvGrpSpPr>
        <p:grpSpPr>
          <a:xfrm>
            <a:off x="5111982" y="2692348"/>
            <a:ext cx="3104019" cy="3240360"/>
            <a:chOff x="3268005" y="1376773"/>
            <a:chExt cx="4112307" cy="4104445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flipV="1">
              <a:off x="4059740" y="1376773"/>
              <a:ext cx="1268284" cy="410444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flipH="1" flipV="1">
              <a:off x="5328084" y="1409308"/>
              <a:ext cx="1268344" cy="407191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H="1" flipV="1">
              <a:off x="3268005" y="2971772"/>
              <a:ext cx="3328423" cy="250944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>
              <a:off x="4059740" y="2958151"/>
              <a:ext cx="3320572" cy="25230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H="1">
              <a:off x="3275857" y="2944531"/>
              <a:ext cx="4104451" cy="272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Группа 25"/>
          <p:cNvGrpSpPr/>
          <p:nvPr/>
        </p:nvGrpSpPr>
        <p:grpSpPr>
          <a:xfrm>
            <a:off x="791401" y="747481"/>
            <a:ext cx="3104019" cy="3240360"/>
            <a:chOff x="3268005" y="1376773"/>
            <a:chExt cx="4112307" cy="4104445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 flipV="1">
              <a:off x="4059740" y="1376773"/>
              <a:ext cx="1268284" cy="410444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flipH="1" flipV="1">
              <a:off x="5328084" y="1409308"/>
              <a:ext cx="1268344" cy="407191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 flipV="1">
              <a:off x="3268005" y="2971772"/>
              <a:ext cx="3328423" cy="250944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H="1">
              <a:off x="4059740" y="2958151"/>
              <a:ext cx="3320572" cy="25230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flipH="1">
              <a:off x="3275857" y="2944531"/>
              <a:ext cx="4104451" cy="272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Прямоугольник 31"/>
          <p:cNvSpPr/>
          <p:nvPr/>
        </p:nvSpPr>
        <p:spPr>
          <a:xfrm>
            <a:off x="4211882" y="3152904"/>
            <a:ext cx="1800200" cy="1118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НО</a:t>
            </a:r>
            <a:endParaRPr lang="ru-RU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7129642" y="3098160"/>
            <a:ext cx="1800200" cy="1118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СИ</a:t>
            </a:r>
            <a:endParaRPr lang="ru-RU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993822" y="5738230"/>
            <a:ext cx="1800200" cy="1118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ВИК</a:t>
            </a:r>
            <a:endParaRPr lang="ru-RU" b="1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4567949" y="5726999"/>
            <a:ext cx="1800200" cy="1118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ДО</a:t>
            </a:r>
            <a:endParaRPr lang="ru-RU" b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5766809" y="1821012"/>
            <a:ext cx="1800200" cy="1118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ПО</a:t>
            </a:r>
            <a:endParaRPr lang="ru-RU" b="1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908281" y="1124744"/>
            <a:ext cx="1800200" cy="1118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РЁ</a:t>
            </a:r>
            <a:endParaRPr lang="ru-RU" b="1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66720" y="3717032"/>
            <a:ext cx="1800200" cy="1118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БЕ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-9337" y="1090772"/>
            <a:ext cx="1800200" cy="1118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ЗО</a:t>
            </a:r>
            <a:endParaRPr lang="ru-RU" b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589091" y="3712396"/>
            <a:ext cx="1800200" cy="1118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ВИК</a:t>
            </a:r>
            <a:endParaRPr lang="ru-RU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1443311" y="0"/>
            <a:ext cx="1800200" cy="9070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ПОД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7944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33195" y="4831254"/>
            <a:ext cx="3888432" cy="1143000"/>
          </a:xfrm>
        </p:spPr>
        <p:txBody>
          <a:bodyPr/>
          <a:lstStyle/>
          <a:p>
            <a:r>
              <a:rPr lang="ru-RU" sz="4800" b="1" dirty="0" smtClean="0"/>
              <a:t>Подосиновик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5" y="260648"/>
            <a:ext cx="3857625" cy="4536504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138" y="260648"/>
            <a:ext cx="3854546" cy="4536504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95536" y="4797152"/>
            <a:ext cx="38545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 smtClean="0"/>
              <a:t>Подберёзовик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99378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31902"/>
            <a:ext cx="9186535" cy="6889901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897" y="620688"/>
            <a:ext cx="8964488" cy="4320480"/>
          </a:xfrm>
        </p:spPr>
        <p:txBody>
          <a:bodyPr>
            <a:noAutofit/>
          </a:bodyPr>
          <a:lstStyle/>
          <a:p>
            <a:pPr marL="857250" indent="-85725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6600" b="1" dirty="0" smtClean="0">
                <a:solidFill>
                  <a:schemeClr val="bg1"/>
                </a:solidFill>
                <a:latin typeface="ScriptC" panose="00000400000000000000" pitchFamily="2" charset="0"/>
                <a:cs typeface="ScriptC" panose="00000400000000000000" pitchFamily="2" charset="0"/>
              </a:rPr>
              <a:t>Мне понравилось…</a:t>
            </a:r>
            <a:endParaRPr lang="ru-RU" sz="6600" b="1" dirty="0">
              <a:solidFill>
                <a:schemeClr val="bg1"/>
              </a:solidFill>
              <a:latin typeface="ScriptC" panose="00000400000000000000" pitchFamily="2" charset="0"/>
              <a:cs typeface="ScriptC" panose="00000400000000000000" pitchFamily="2" charset="0"/>
            </a:endParaRPr>
          </a:p>
          <a:p>
            <a:pPr marL="857250" indent="-85725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6600" b="1" dirty="0" smtClean="0">
                <a:solidFill>
                  <a:schemeClr val="bg1"/>
                </a:solidFill>
                <a:latin typeface="ScriptC" panose="00000400000000000000" pitchFamily="2" charset="0"/>
                <a:cs typeface="ScriptC" panose="00000400000000000000" pitchFamily="2" charset="0"/>
              </a:rPr>
              <a:t>Мне лучше всего удалось…</a:t>
            </a:r>
          </a:p>
          <a:p>
            <a:pPr marL="857250" indent="-85725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6600" b="1" dirty="0" smtClean="0">
                <a:solidFill>
                  <a:schemeClr val="bg1"/>
                </a:solidFill>
                <a:latin typeface="ScriptC" panose="00000400000000000000" pitchFamily="2" charset="0"/>
                <a:cs typeface="ScriptC" panose="00000400000000000000" pitchFamily="2" charset="0"/>
              </a:rPr>
              <a:t>Мне нужно поработать над …</a:t>
            </a:r>
            <a:endParaRPr lang="ru-RU" sz="6600" b="1" dirty="0" smtClean="0">
              <a:solidFill>
                <a:schemeClr val="bg1"/>
              </a:solidFill>
              <a:latin typeface="ScriptC" panose="00000400000000000000" pitchFamily="2" charset="0"/>
              <a:cs typeface="ScriptC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48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31902"/>
            <a:ext cx="9186535" cy="6889901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6822" y="1268760"/>
            <a:ext cx="7992888" cy="43204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1500" b="1" dirty="0" smtClean="0">
                <a:solidFill>
                  <a:schemeClr val="bg1"/>
                </a:solidFill>
                <a:latin typeface="ScriptC" panose="00000400000000000000" pitchFamily="2" charset="0"/>
                <a:cs typeface="ScriptC" panose="00000400000000000000" pitchFamily="2" charset="0"/>
              </a:rPr>
              <a:t>Спасибо</a:t>
            </a:r>
          </a:p>
          <a:p>
            <a:pPr>
              <a:spcBef>
                <a:spcPts val="0"/>
              </a:spcBef>
            </a:pPr>
            <a:r>
              <a:rPr lang="ru-RU" sz="11500" b="1" dirty="0" smtClean="0">
                <a:solidFill>
                  <a:schemeClr val="bg1"/>
                </a:solidFill>
                <a:latin typeface="ScriptC" panose="00000400000000000000" pitchFamily="2" charset="0"/>
                <a:cs typeface="ScriptC" panose="00000400000000000000" pitchFamily="2" charset="0"/>
              </a:rPr>
              <a:t>за урок!</a:t>
            </a:r>
            <a:endParaRPr lang="ru-RU" sz="11500" b="1" dirty="0">
              <a:solidFill>
                <a:schemeClr val="bg1"/>
              </a:solidFill>
              <a:latin typeface="ScriptC" panose="00000400000000000000" pitchFamily="2" charset="0"/>
              <a:cs typeface="ScriptC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63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33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11 ноября</vt:lpstr>
      <vt:lpstr>Презентация PowerPoint</vt:lpstr>
      <vt:lpstr>Презентация PowerPoint</vt:lpstr>
      <vt:lpstr>Презентация PowerPoint</vt:lpstr>
      <vt:lpstr>Презентация PowerPoint</vt:lpstr>
      <vt:lpstr>Подосиновик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ноября</dc:title>
  <dc:creator>Ольга</dc:creator>
  <cp:lastModifiedBy>Ольга</cp:lastModifiedBy>
  <cp:revision>16</cp:revision>
  <dcterms:created xsi:type="dcterms:W3CDTF">2014-02-21T11:50:53Z</dcterms:created>
  <dcterms:modified xsi:type="dcterms:W3CDTF">2014-02-27T16:32:13Z</dcterms:modified>
</cp:coreProperties>
</file>