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8" r:id="rId2"/>
    <p:sldId id="268" r:id="rId3"/>
    <p:sldId id="273" r:id="rId4"/>
    <p:sldId id="256" r:id="rId5"/>
    <p:sldId id="264" r:id="rId6"/>
    <p:sldId id="265" r:id="rId7"/>
    <p:sldId id="271" r:id="rId8"/>
    <p:sldId id="279" r:id="rId9"/>
    <p:sldId id="258" r:id="rId10"/>
    <p:sldId id="280" r:id="rId11"/>
    <p:sldId id="266" r:id="rId12"/>
    <p:sldId id="262" r:id="rId13"/>
    <p:sldId id="263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882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8E3B5B-EAFC-40FA-9D7C-7377361E75B7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94564C-FB81-4844-B556-1D91269D5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4564C-FB81-4844-B556-1D91269D52A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4564C-FB81-4844-B556-1D91269D52A6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4564C-FB81-4844-B556-1D91269D52A6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emelja28.ru/page33.ph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3286124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ahoma" pitchFamily="34" charset="0"/>
                <a:cs typeface="Tahoma" pitchFamily="34" charset="0"/>
              </a:rPr>
              <a:t>Харитоненко Алла Петровна,</a:t>
            </a:r>
          </a:p>
          <a:p>
            <a:pPr algn="ctr"/>
            <a:r>
              <a:rPr lang="ru-RU" sz="3200" dirty="0" smtClean="0">
                <a:latin typeface="Tahoma" pitchFamily="34" charset="0"/>
                <a:cs typeface="Tahoma" pitchFamily="34" charset="0"/>
              </a:rPr>
              <a:t>учитель начальных классов,</a:t>
            </a:r>
          </a:p>
          <a:p>
            <a:pPr algn="ctr"/>
            <a:r>
              <a:rPr lang="ru-RU" sz="3200" dirty="0" smtClean="0">
                <a:latin typeface="Tahoma" pitchFamily="34" charset="0"/>
                <a:cs typeface="Tahoma" pitchFamily="34" charset="0"/>
              </a:rPr>
              <a:t>МБОУ  СОШ</a:t>
            </a:r>
          </a:p>
          <a:p>
            <a:pPr algn="ctr"/>
            <a:r>
              <a:rPr lang="ru-RU" sz="3200" dirty="0" smtClean="0">
                <a:latin typeface="Tahoma" pitchFamily="34" charset="0"/>
                <a:cs typeface="Tahoma" pitchFamily="34" charset="0"/>
              </a:rPr>
              <a:t>г.Духовщина</a:t>
            </a:r>
            <a:endParaRPr lang="ru-RU" sz="3200" dirty="0" smtClean="0"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ru-RU" sz="3200" dirty="0" smtClean="0">
                <a:latin typeface="Tahoma" pitchFamily="34" charset="0"/>
                <a:cs typeface="Tahoma" pitchFamily="34" charset="0"/>
              </a:rPr>
              <a:t>Смоленской области</a:t>
            </a:r>
          </a:p>
          <a:p>
            <a:pPr algn="ctr"/>
            <a:endParaRPr lang="ru-RU" sz="3200" b="1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sz="3200" b="1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sz="3200" b="1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sz="3200" b="1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4000504"/>
            <a:ext cx="785818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550" lvl="0" algn="ctr">
              <a:spcAft>
                <a:spcPts val="600"/>
              </a:spcAft>
              <a:defRPr/>
            </a:pPr>
            <a:endParaRPr lang="ru-RU" b="1" dirty="0" smtClean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tabLst>
                <a:tab pos="2327275" algn="l"/>
              </a:tabLst>
              <a:defRPr/>
            </a:pPr>
            <a:r>
              <a:rPr lang="ru-RU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42910" y="357166"/>
            <a:ext cx="8001056" cy="21431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Презентация к уроку математики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по теме: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« Число 1,2,3,4».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1 класс.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УМК «Начальная инновационная школа»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C000"/>
          </a:solidFill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2428860" y="2000240"/>
            <a:ext cx="2143140" cy="2143140"/>
          </a:xfrm>
          <a:prstGeom prst="rtTriangle">
            <a:avLst/>
          </a:prstGeom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>
            <a:off x="4429124" y="2000240"/>
            <a:ext cx="2143140" cy="2143140"/>
          </a:xfrm>
          <a:prstGeom prst="rtTriangle">
            <a:avLst/>
          </a:prstGeom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/>
          <p:nvPr/>
        </p:nvSpPr>
        <p:spPr>
          <a:xfrm rot="2752560" flipH="1">
            <a:off x="3455492" y="1566600"/>
            <a:ext cx="2091476" cy="2153165"/>
          </a:xfrm>
          <a:prstGeom prst="rtTriangle">
            <a:avLst/>
          </a:prstGeom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/>
          <p:cNvSpPr/>
          <p:nvPr/>
        </p:nvSpPr>
        <p:spPr>
          <a:xfrm rot="13524337" flipH="1">
            <a:off x="3397756" y="1624690"/>
            <a:ext cx="2064531" cy="2180494"/>
          </a:xfrm>
          <a:prstGeom prst="rtTriangle">
            <a:avLst/>
          </a:prstGeom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C000"/>
          </a:solidFill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2428860" y="2000240"/>
            <a:ext cx="2143140" cy="2143140"/>
          </a:xfrm>
          <a:prstGeom prst="rtTriangle">
            <a:avLst/>
          </a:prstGeom>
          <a:ln w="38100">
            <a:solidFill>
              <a:schemeClr val="tx1">
                <a:alpha val="9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>
            <a:off x="4429124" y="2000240"/>
            <a:ext cx="2143140" cy="2143140"/>
          </a:xfrm>
          <a:prstGeom prst="rt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/>
          <p:nvPr/>
        </p:nvSpPr>
        <p:spPr>
          <a:xfrm rot="2752560" flipH="1">
            <a:off x="3455492" y="1566600"/>
            <a:ext cx="2091476" cy="2153165"/>
          </a:xfrm>
          <a:prstGeom prst="rt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/>
          <p:cNvSpPr/>
          <p:nvPr/>
        </p:nvSpPr>
        <p:spPr>
          <a:xfrm rot="13524337" flipH="1">
            <a:off x="3488111" y="1553252"/>
            <a:ext cx="2064531" cy="2180494"/>
          </a:xfrm>
          <a:prstGeom prst="rt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ый треугольник 4"/>
          <p:cNvSpPr/>
          <p:nvPr/>
        </p:nvSpPr>
        <p:spPr>
          <a:xfrm rot="10800000" flipH="1">
            <a:off x="2500298" y="3429000"/>
            <a:ext cx="2091476" cy="2153165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 flipH="1">
            <a:off x="4602845" y="3398157"/>
            <a:ext cx="2091476" cy="2153165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/>
          <p:nvPr/>
        </p:nvSpPr>
        <p:spPr>
          <a:xfrm rot="13544855" flipH="1">
            <a:off x="3526928" y="2423953"/>
            <a:ext cx="2091476" cy="2153165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/>
          <p:cNvSpPr/>
          <p:nvPr/>
        </p:nvSpPr>
        <p:spPr>
          <a:xfrm rot="13524359" flipH="1">
            <a:off x="3526888" y="3781496"/>
            <a:ext cx="2091476" cy="2153165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ый треугольник 4"/>
          <p:cNvSpPr/>
          <p:nvPr/>
        </p:nvSpPr>
        <p:spPr>
          <a:xfrm rot="10800000" flipH="1">
            <a:off x="2500298" y="3429000"/>
            <a:ext cx="2091476" cy="2153165"/>
          </a:xfrm>
          <a:prstGeom prst="rt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 flipH="1">
            <a:off x="4602845" y="3398157"/>
            <a:ext cx="2091476" cy="2153165"/>
          </a:xfrm>
          <a:prstGeom prst="rt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/>
          <p:nvPr/>
        </p:nvSpPr>
        <p:spPr>
          <a:xfrm rot="13544855" flipH="1">
            <a:off x="3526928" y="2352515"/>
            <a:ext cx="2091476" cy="2153165"/>
          </a:xfrm>
          <a:prstGeom prst="rt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/>
          <p:cNvSpPr/>
          <p:nvPr/>
        </p:nvSpPr>
        <p:spPr>
          <a:xfrm rot="13524359" flipH="1">
            <a:off x="3526888" y="3852933"/>
            <a:ext cx="2091476" cy="2153165"/>
          </a:xfrm>
          <a:prstGeom prst="rt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000100" y="1428736"/>
            <a:ext cx="52864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i="1" dirty="0" smtClean="0"/>
              <a:t>Спасибо!</a:t>
            </a:r>
            <a:endParaRPr lang="ru-RU" sz="9600" b="1" i="1" dirty="0"/>
          </a:p>
        </p:txBody>
      </p:sp>
      <p:pic>
        <p:nvPicPr>
          <p:cNvPr id="10" name="Рисунок 9" descr="колобок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40375" y="2269267"/>
            <a:ext cx="4403625" cy="45887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100" y="428604"/>
            <a:ext cx="7072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Литература.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85860"/>
            <a:ext cx="89297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 smtClean="0"/>
              <a:t>1.Математика: учебник для 1 класса общеобразовательных учреждений. Первое полугодие./ </a:t>
            </a:r>
            <a:r>
              <a:rPr lang="ru-RU" dirty="0" err="1" smtClean="0"/>
              <a:t>Б.П.Гейдман</a:t>
            </a:r>
            <a:r>
              <a:rPr lang="ru-RU" dirty="0" smtClean="0"/>
              <a:t>, </a:t>
            </a:r>
            <a:r>
              <a:rPr lang="ru-RU" dirty="0" err="1" smtClean="0"/>
              <a:t>И.Э.Мишарина</a:t>
            </a:r>
            <a:r>
              <a:rPr lang="ru-RU" dirty="0" smtClean="0"/>
              <a:t>, Е.А.Зверева. – М.:ООО «ТИД «Русское слово – РС»: Изд-во МЦНМО, 2011.- 136с.: ил.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3143248"/>
            <a:ext cx="65768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hlinkClick r:id="rId2"/>
              </a:rPr>
              <a:t>http://emelja28.ru/page33.php</a:t>
            </a:r>
            <a:r>
              <a:rPr lang="ru-RU" dirty="0" smtClean="0"/>
              <a:t> колобок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2500306"/>
            <a:ext cx="77153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   Интернет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- источник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 descr="колобок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728" y="0"/>
            <a:ext cx="6546766" cy="682196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57620" y="571480"/>
            <a:ext cx="1571636" cy="142876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571604" y="571480"/>
            <a:ext cx="1571636" cy="142876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</a:rPr>
              <a:t>1</a:t>
            </a:r>
            <a:endParaRPr lang="ru-RU" sz="54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14480" y="2714620"/>
            <a:ext cx="1500198" cy="150019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143636" y="571480"/>
            <a:ext cx="1500198" cy="143828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072198" y="2714620"/>
            <a:ext cx="1500198" cy="15716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857620" y="4786322"/>
            <a:ext cx="1571636" cy="150019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000496" y="2714620"/>
            <a:ext cx="1500198" cy="150019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571604" y="4786322"/>
            <a:ext cx="1571636" cy="142876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072198" y="4857760"/>
            <a:ext cx="1571636" cy="142876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429124" y="2928934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/>
              <a:t>3</a:t>
            </a:r>
            <a:endParaRPr lang="ru-RU" sz="54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572264" y="2928934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/>
              <a:t>4</a:t>
            </a:r>
            <a:endParaRPr lang="ru-RU" sz="54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598017" y="857232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/>
              <a:t>3</a:t>
            </a:r>
            <a:endParaRPr lang="ru-RU" sz="54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143108" y="2928934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/>
              <a:t>2</a:t>
            </a:r>
            <a:endParaRPr lang="ru-RU" sz="5400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357686" y="857232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/>
              <a:t>2</a:t>
            </a:r>
            <a:endParaRPr lang="ru-RU" sz="54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357686" y="5072074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/>
              <a:t>4</a:t>
            </a:r>
            <a:endParaRPr lang="ru-RU" sz="54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643702" y="5072074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/>
              <a:t>5</a:t>
            </a:r>
            <a:endParaRPr lang="ru-RU" sz="54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143108" y="5072074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/>
              <a:t>3</a:t>
            </a:r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/>
      <p:bldP spid="19" grpId="0"/>
      <p:bldP spid="20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14612" y="2928934"/>
            <a:ext cx="3857652" cy="121444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071802" y="4143380"/>
            <a:ext cx="285752" cy="21431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428992" y="4143380"/>
            <a:ext cx="285752" cy="214314"/>
          </a:xfrm>
          <a:prstGeom prst="rect">
            <a:avLst/>
          </a:prstGeom>
          <a:noFill/>
          <a:ln w="38100">
            <a:solidFill>
              <a:schemeClr val="tx1">
                <a:alpha val="9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429256" y="4143380"/>
            <a:ext cx="285752" cy="21431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786446" y="4143380"/>
            <a:ext cx="285752" cy="21431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ый треугольник 12"/>
          <p:cNvSpPr/>
          <p:nvPr/>
        </p:nvSpPr>
        <p:spPr>
          <a:xfrm rot="16200000">
            <a:off x="1751858" y="1962863"/>
            <a:ext cx="1068257" cy="857256"/>
          </a:xfrm>
          <a:prstGeom prst="rt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00298" y="2143116"/>
            <a:ext cx="214314" cy="78581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2357422" y="2428868"/>
            <a:ext cx="71438" cy="714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авнобедренный треугольник 15"/>
          <p:cNvSpPr/>
          <p:nvPr/>
        </p:nvSpPr>
        <p:spPr>
          <a:xfrm>
            <a:off x="6572264" y="1500174"/>
            <a:ext cx="357190" cy="1428760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214546" y="5143512"/>
            <a:ext cx="1643074" cy="57150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/>
        </p:nvSpPr>
        <p:spPr>
          <a:xfrm>
            <a:off x="5214942" y="4929198"/>
            <a:ext cx="1857388" cy="785818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2357422" y="6072206"/>
            <a:ext cx="428628" cy="428628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786446" y="5857892"/>
            <a:ext cx="785818" cy="64294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 rot="18511055">
            <a:off x="2047588" y="889470"/>
            <a:ext cx="157931" cy="1292847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43240" y="2285992"/>
            <a:ext cx="2286016" cy="10001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 rot="20054533">
            <a:off x="5081088" y="919428"/>
            <a:ext cx="896922" cy="1232930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3143240" y="1285860"/>
            <a:ext cx="428628" cy="1000132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3071802" y="857232"/>
            <a:ext cx="428628" cy="428628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бедренный треугольник 24"/>
          <p:cNvSpPr/>
          <p:nvPr/>
        </p:nvSpPr>
        <p:spPr>
          <a:xfrm>
            <a:off x="3143240" y="500042"/>
            <a:ext cx="357190" cy="35719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 rot="16200000">
            <a:off x="2464580" y="607199"/>
            <a:ext cx="214314" cy="1000132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 flipV="1">
            <a:off x="3214678" y="1000108"/>
            <a:ext cx="142876" cy="9143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000100" y="4286256"/>
            <a:ext cx="2143140" cy="85725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Равнобедренный треугольник 29"/>
          <p:cNvSpPr/>
          <p:nvPr/>
        </p:nvSpPr>
        <p:spPr>
          <a:xfrm>
            <a:off x="5286380" y="4429132"/>
            <a:ext cx="2428892" cy="714380"/>
          </a:xfrm>
          <a:prstGeom prst="triangle">
            <a:avLst>
              <a:gd name="adj" fmla="val 48052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5400000" flipH="1" flipV="1">
            <a:off x="2536017" y="4250537"/>
            <a:ext cx="10462" cy="26536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Овал 35"/>
          <p:cNvSpPr/>
          <p:nvPr/>
        </p:nvSpPr>
        <p:spPr>
          <a:xfrm>
            <a:off x="6072198" y="5286388"/>
            <a:ext cx="785818" cy="64294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 flipV="1">
            <a:off x="3786182" y="5500702"/>
            <a:ext cx="214314" cy="142876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 flipH="1">
            <a:off x="1000100" y="5500702"/>
            <a:ext cx="214314" cy="142876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6" name="Группа 75"/>
          <p:cNvGrpSpPr/>
          <p:nvPr/>
        </p:nvGrpSpPr>
        <p:grpSpPr>
          <a:xfrm>
            <a:off x="4357686" y="3286124"/>
            <a:ext cx="500066" cy="857256"/>
            <a:chOff x="4214810" y="3286124"/>
            <a:chExt cx="500066" cy="857256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 flipH="1">
              <a:off x="4250529" y="3393281"/>
              <a:ext cx="571504" cy="35719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0800000" flipV="1">
              <a:off x="4286248" y="3857628"/>
              <a:ext cx="428628" cy="28575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flipV="1">
              <a:off x="4214810" y="3857628"/>
              <a:ext cx="500066" cy="14287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rot="5400000">
              <a:off x="4500562" y="3929066"/>
              <a:ext cx="285752" cy="14287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Группа 76"/>
          <p:cNvGrpSpPr/>
          <p:nvPr/>
        </p:nvGrpSpPr>
        <p:grpSpPr>
          <a:xfrm>
            <a:off x="3714744" y="3286124"/>
            <a:ext cx="500066" cy="857256"/>
            <a:chOff x="3571868" y="3286124"/>
            <a:chExt cx="500066" cy="857256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 rot="16200000" flipH="1">
              <a:off x="3607587" y="3393281"/>
              <a:ext cx="571504" cy="35719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10800000" flipV="1">
              <a:off x="3643306" y="3857628"/>
              <a:ext cx="428628" cy="28575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flipV="1">
              <a:off x="3571868" y="3857628"/>
              <a:ext cx="500066" cy="14287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rot="5400000" flipH="1" flipV="1">
              <a:off x="3857620" y="3929066"/>
              <a:ext cx="285752" cy="14287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6" grpId="0" animBg="1"/>
      <p:bldP spid="21" grpId="0" animBg="1"/>
      <p:bldP spid="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4287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1142976" y="642918"/>
            <a:ext cx="7478638" cy="4868202"/>
            <a:chOff x="1214414" y="632500"/>
            <a:chExt cx="7478638" cy="486820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285984" y="2571744"/>
              <a:ext cx="4500594" cy="2000264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ый треугольник 5"/>
            <p:cNvSpPr/>
            <p:nvPr/>
          </p:nvSpPr>
          <p:spPr>
            <a:xfrm>
              <a:off x="2285984" y="1071546"/>
              <a:ext cx="1000132" cy="1500198"/>
            </a:xfrm>
            <a:prstGeom prst="rtTriangl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Равнобедренный треугольник 6"/>
            <p:cNvSpPr/>
            <p:nvPr/>
          </p:nvSpPr>
          <p:spPr>
            <a:xfrm rot="3372599">
              <a:off x="2446774" y="738207"/>
              <a:ext cx="128891" cy="455775"/>
            </a:xfrm>
            <a:prstGeom prst="triangl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Равнобедренный треугольник 9"/>
            <p:cNvSpPr/>
            <p:nvPr/>
          </p:nvSpPr>
          <p:spPr>
            <a:xfrm rot="19201562" flipH="1">
              <a:off x="2028874" y="632500"/>
              <a:ext cx="157027" cy="520902"/>
            </a:xfrm>
            <a:prstGeom prst="triangl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ый треугольник 10"/>
            <p:cNvSpPr/>
            <p:nvPr/>
          </p:nvSpPr>
          <p:spPr>
            <a:xfrm rot="16200000">
              <a:off x="1393009" y="892951"/>
              <a:ext cx="714380" cy="1071570"/>
            </a:xfrm>
            <a:prstGeom prst="rtTriangl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Равнобедренный треугольник 11"/>
            <p:cNvSpPr/>
            <p:nvPr/>
          </p:nvSpPr>
          <p:spPr>
            <a:xfrm rot="10800000">
              <a:off x="2428860" y="4572008"/>
              <a:ext cx="214314" cy="928694"/>
            </a:xfrm>
            <a:prstGeom prst="triangle">
              <a:avLst>
                <a:gd name="adj" fmla="val 48529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Равнобедренный треугольник 12"/>
            <p:cNvSpPr/>
            <p:nvPr/>
          </p:nvSpPr>
          <p:spPr>
            <a:xfrm rot="10800000">
              <a:off x="5357818" y="4572008"/>
              <a:ext cx="214314" cy="928694"/>
            </a:xfrm>
            <a:prstGeom prst="triangle">
              <a:avLst>
                <a:gd name="adj" fmla="val 48529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Равнобедренный треугольник 13"/>
            <p:cNvSpPr/>
            <p:nvPr/>
          </p:nvSpPr>
          <p:spPr>
            <a:xfrm rot="10800000">
              <a:off x="5643570" y="4572008"/>
              <a:ext cx="214314" cy="928694"/>
            </a:xfrm>
            <a:prstGeom prst="triangle">
              <a:avLst>
                <a:gd name="adj" fmla="val 48529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 rot="10800000">
              <a:off x="2714612" y="4572008"/>
              <a:ext cx="214314" cy="928694"/>
            </a:xfrm>
            <a:prstGeom prst="triangle">
              <a:avLst>
                <a:gd name="adj" fmla="val 48529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rot="16413269">
              <a:off x="7587972" y="1693861"/>
              <a:ext cx="311516" cy="1898644"/>
            </a:xfrm>
            <a:prstGeom prst="triangle">
              <a:avLst>
                <a:gd name="adj" fmla="val 48529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2000232" y="1357298"/>
              <a:ext cx="142876" cy="14287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642910" y="5929330"/>
            <a:ext cx="3000396" cy="64294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4357686" y="5786454"/>
            <a:ext cx="1143008" cy="85725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ый треугольник 19"/>
          <p:cNvSpPr/>
          <p:nvPr/>
        </p:nvSpPr>
        <p:spPr>
          <a:xfrm>
            <a:off x="6643702" y="5643578"/>
            <a:ext cx="914400" cy="914400"/>
          </a:xfrm>
          <a:prstGeom prst="rt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H="1" flipV="1">
            <a:off x="2428860" y="3429000"/>
            <a:ext cx="1428760" cy="142876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857620" y="3429000"/>
            <a:ext cx="1571636" cy="142876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2428860" y="1714488"/>
            <a:ext cx="3000396" cy="1714512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/>
          <p:nvPr/>
        </p:nvSpPr>
        <p:spPr>
          <a:xfrm>
            <a:off x="5429256" y="3429000"/>
            <a:ext cx="914400" cy="1428760"/>
          </a:xfrm>
          <a:prstGeom prst="rt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/>
          <p:cNvSpPr/>
          <p:nvPr/>
        </p:nvSpPr>
        <p:spPr>
          <a:xfrm rot="16200000">
            <a:off x="1242986" y="3686180"/>
            <a:ext cx="1428760" cy="914400"/>
          </a:xfrm>
          <a:prstGeom prst="rt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 rot="16200000">
            <a:off x="2285984" y="2000240"/>
            <a:ext cx="2143140" cy="2143140"/>
          </a:xfrm>
          <a:prstGeom prst="rtTriangle">
            <a:avLst/>
          </a:prstGeom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4429124" y="2000240"/>
            <a:ext cx="2071702" cy="2143140"/>
          </a:xfrm>
          <a:prstGeom prst="rtTriangle">
            <a:avLst/>
          </a:prstGeom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/>
          <p:nvPr/>
        </p:nvSpPr>
        <p:spPr>
          <a:xfrm rot="18914869">
            <a:off x="5475688" y="1719114"/>
            <a:ext cx="2050276" cy="1990648"/>
          </a:xfrm>
          <a:prstGeom prst="rtTriangle">
            <a:avLst/>
          </a:prstGeom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/>
          <p:cNvSpPr/>
          <p:nvPr/>
        </p:nvSpPr>
        <p:spPr>
          <a:xfrm rot="18877202">
            <a:off x="1288404" y="1641023"/>
            <a:ext cx="2066486" cy="2075559"/>
          </a:xfrm>
          <a:prstGeom prst="rtTriangle">
            <a:avLst/>
          </a:prstGeom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 rot="16200000">
            <a:off x="2285984" y="2000240"/>
            <a:ext cx="2143140" cy="2143140"/>
          </a:xfrm>
          <a:prstGeom prst="rt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4429124" y="2000240"/>
            <a:ext cx="2071702" cy="2143140"/>
          </a:xfrm>
          <a:prstGeom prst="rt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/>
          <p:nvPr/>
        </p:nvSpPr>
        <p:spPr>
          <a:xfrm rot="18914869">
            <a:off x="5547125" y="1719114"/>
            <a:ext cx="2050276" cy="1990648"/>
          </a:xfrm>
          <a:prstGeom prst="rt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/>
          <p:cNvSpPr/>
          <p:nvPr/>
        </p:nvSpPr>
        <p:spPr>
          <a:xfrm rot="18877202">
            <a:off x="1217079" y="1683343"/>
            <a:ext cx="2066486" cy="2075559"/>
          </a:xfrm>
          <a:prstGeom prst="rt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83</Words>
  <Application>Microsoft Office PowerPoint</Application>
  <PresentationFormat>Экран (4:3)</PresentationFormat>
  <Paragraphs>28</Paragraphs>
  <Slides>15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 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Ириша</cp:lastModifiedBy>
  <cp:revision>72</cp:revision>
  <dcterms:modified xsi:type="dcterms:W3CDTF">2014-01-12T08:52:32Z</dcterms:modified>
</cp:coreProperties>
</file>